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6"/>
  </p:notesMasterIdLst>
  <p:sldIdLst>
    <p:sldId id="256" r:id="rId3"/>
    <p:sldId id="257" r:id="rId4"/>
    <p:sldId id="282" r:id="rId5"/>
    <p:sldId id="258" r:id="rId6"/>
    <p:sldId id="283" r:id="rId7"/>
    <p:sldId id="259" r:id="rId8"/>
    <p:sldId id="260" r:id="rId9"/>
    <p:sldId id="261" r:id="rId10"/>
    <p:sldId id="262" r:id="rId11"/>
    <p:sldId id="263" r:id="rId12"/>
    <p:sldId id="26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84" r:id="rId22"/>
    <p:sldId id="265" r:id="rId23"/>
    <p:sldId id="266" r:id="rId24"/>
    <p:sldId id="267" r:id="rId2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DE7F"/>
    <a:srgbClr val="02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1647" autoAdjust="0"/>
  </p:normalViewPr>
  <p:slideViewPr>
    <p:cSldViewPr snapToGrid="0">
      <p:cViewPr varScale="1">
        <p:scale>
          <a:sx n="123" d="100"/>
          <a:sy n="123" d="100"/>
        </p:scale>
        <p:origin x="534" y="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919df6d60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f919df6d60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f919df6d60_6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gf919df6d60_6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349390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950450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634027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730953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4624113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153483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78353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f919df6d60_6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gf919df6d60_6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838884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f919df6d60_2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f919df6d60_2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D17BB3-2220-49C7-8516-657D221BE52E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2591402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f919df6d60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28" name="Google Shape;528;gf919df6d60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f919df6d60_0_1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73" name="Google Shape;573;gf919df6d60_0_1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0" name="Google Shape;620;gf919df6d60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1" name="Google Shape;621;gf919df6d60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D17BB3-2220-49C7-8516-657D221BE52E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67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f919df6d6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gf919df6d6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D17BB3-2220-49C7-8516-657D221BE52E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250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f919df6d60_6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gf919df6d60_6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f919df6d60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5" name="Google Shape;285;gf919df6d60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f919df6d60_6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2" name="Google Shape;332;gf919df6d60_6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f919df6d60_6_2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gf919df6d60_6_2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Malgun Gothic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algun Gothic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Malgun Gothic"/>
              <a:buNone/>
              <a:defRPr sz="3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/>
          <p:nvPr/>
        </p:nvSpPr>
        <p:spPr>
          <a:xfrm>
            <a:off x="2288381" y="1947194"/>
            <a:ext cx="4572000" cy="577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 b="1" i="1">
                <a:solidFill>
                  <a:srgbClr val="323F4F"/>
                </a:solidFill>
                <a:latin typeface="Malgun Gothic"/>
                <a:ea typeface="Malgun Gothic"/>
                <a:cs typeface="Malgun Gothic"/>
                <a:sym typeface="Malgun Gothic"/>
              </a:rPr>
              <a:t>Machine Learning Term Project</a:t>
            </a:r>
            <a:endParaRPr sz="3300" b="1" i="1" u="none" strike="noStrike" cap="none">
              <a:solidFill>
                <a:srgbClr val="323F4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0" name="Google Shape;130;p25"/>
          <p:cNvSpPr/>
          <p:nvPr/>
        </p:nvSpPr>
        <p:spPr>
          <a:xfrm>
            <a:off x="2533613" y="3233718"/>
            <a:ext cx="4076775" cy="271575"/>
          </a:xfrm>
          <a:prstGeom prst="rect">
            <a:avLst/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정두화, 이정명, 최찬영, 허서윤</a:t>
            </a: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Project Idea</a:t>
            </a:r>
            <a:endParaRPr sz="1900" b="1"/>
          </a:p>
        </p:txBody>
      </p:sp>
      <p:sp>
        <p:nvSpPr>
          <p:cNvPr id="474" name="Google Shape;474;p32"/>
          <p:cNvSpPr txBox="1"/>
          <p:nvPr/>
        </p:nvSpPr>
        <p:spPr>
          <a:xfrm>
            <a:off x="647780" y="1153269"/>
            <a:ext cx="7423200" cy="12733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chemeClr val="dk1"/>
                </a:solidFill>
                <a:highlight>
                  <a:schemeClr val="lt1"/>
                </a:highlight>
              </a:rPr>
              <a:t>We will create a program to</a:t>
            </a:r>
            <a:r>
              <a:rPr lang="ko" sz="1200" dirty="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ctr" rtl="0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200" b="1" dirty="0">
                <a:solidFill>
                  <a:schemeClr val="dk1"/>
                </a:solidFill>
                <a:highlight>
                  <a:schemeClr val="lt1"/>
                </a:highlight>
              </a:rPr>
              <a:t>“find out what posture this person is currently taking”</a:t>
            </a:r>
            <a:r>
              <a:rPr lang="ko" sz="1200" dirty="0">
                <a:solidFill>
                  <a:schemeClr val="dk1"/>
                </a:solidFill>
                <a:highlight>
                  <a:schemeClr val="lt1"/>
                </a:highlight>
              </a:rPr>
              <a:t> </a:t>
            </a:r>
            <a:endParaRPr sz="1200" dirty="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ctr" rtl="0">
              <a:lnSpc>
                <a:spcPct val="12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ko" sz="1100" dirty="0">
                <a:solidFill>
                  <a:schemeClr val="dk1"/>
                </a:solidFill>
                <a:highlight>
                  <a:schemeClr val="lt1"/>
                </a:highlight>
              </a:rPr>
              <a:t>by using a dataset with coordinates for each body part.</a:t>
            </a:r>
            <a:endParaRPr sz="105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488C9486-52D3-4CC1-AD34-546157F39BDC}"/>
              </a:ext>
            </a:extLst>
          </p:cNvPr>
          <p:cNvGrpSpPr/>
          <p:nvPr/>
        </p:nvGrpSpPr>
        <p:grpSpPr>
          <a:xfrm>
            <a:off x="1086891" y="2298758"/>
            <a:ext cx="6970218" cy="2630429"/>
            <a:chOff x="1381396" y="1057250"/>
            <a:chExt cx="9648108" cy="4580000"/>
          </a:xfrm>
        </p:grpSpPr>
        <p:pic>
          <p:nvPicPr>
            <p:cNvPr id="44" name="Picture 2">
              <a:extLst>
                <a:ext uri="{FF2B5EF4-FFF2-40B4-BE49-F238E27FC236}">
                  <a16:creationId xmlns:a16="http://schemas.microsoft.com/office/drawing/2014/main" id="{282B7547-0C51-4C35-9ED2-4C05CD07C552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381396" y="1057250"/>
              <a:ext cx="2340000" cy="2141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5" name="사각형: 둥근 모서리 44">
              <a:extLst>
                <a:ext uri="{FF2B5EF4-FFF2-40B4-BE49-F238E27FC236}">
                  <a16:creationId xmlns:a16="http://schemas.microsoft.com/office/drawing/2014/main" id="{E067C5F4-4391-47A9-8B16-983E6F885446}"/>
                </a:ext>
              </a:extLst>
            </p:cNvPr>
            <p:cNvSpPr/>
            <p:nvPr/>
          </p:nvSpPr>
          <p:spPr>
            <a:xfrm>
              <a:off x="4585339" y="1057250"/>
              <a:ext cx="2340000" cy="2141093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Motion Tracking</a:t>
              </a:r>
            </a:p>
            <a:p>
              <a:pPr algn="ctr"/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&amp;</a:t>
              </a:r>
            </a:p>
            <a:p>
              <a:pPr algn="ctr"/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Extract pose (</a:t>
              </a:r>
              <a:r>
                <a:rPr lang="en-US" altLang="ko-KR" dirty="0" err="1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x,y</a:t>
              </a:r>
              <a:r>
                <a:rPr lang="en-US" altLang="ko-KR" dirty="0">
                  <a:solidFill>
                    <a:srgbClr val="02314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 </a:t>
              </a:r>
              <a:endParaRPr lang="ko-KR" altLang="en-US" dirty="0">
                <a:solidFill>
                  <a:srgbClr val="02314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B37839D3-BD63-487A-BC6C-F8054887DF0A}"/>
                </a:ext>
              </a:extLst>
            </p:cNvPr>
            <p:cNvSpPr/>
            <p:nvPr/>
          </p:nvSpPr>
          <p:spPr>
            <a:xfrm>
              <a:off x="1635737" y="4737250"/>
              <a:ext cx="2085659" cy="9000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</a:rPr>
                <a:t>Preprocessing</a:t>
              </a:r>
              <a:endParaRPr lang="ko-KR" altLang="en-US" dirty="0">
                <a:solidFill>
                  <a:srgbClr val="023141"/>
                </a:solidFill>
              </a:endParaRPr>
            </a:p>
          </p:txBody>
        </p:sp>
        <p:sp>
          <p:nvSpPr>
            <p:cNvPr id="47" name="사각형: 둥근 모서리 46">
              <a:extLst>
                <a:ext uri="{FF2B5EF4-FFF2-40B4-BE49-F238E27FC236}">
                  <a16:creationId xmlns:a16="http://schemas.microsoft.com/office/drawing/2014/main" id="{008DDAE3-D984-4304-8D1F-7E438C0A0F7D}"/>
                </a:ext>
              </a:extLst>
            </p:cNvPr>
            <p:cNvSpPr/>
            <p:nvPr/>
          </p:nvSpPr>
          <p:spPr>
            <a:xfrm>
              <a:off x="4521543" y="4737250"/>
              <a:ext cx="2017480" cy="9000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</a:rPr>
                <a:t>Find Best Model</a:t>
              </a:r>
              <a:endParaRPr lang="ko-KR" altLang="en-US" dirty="0">
                <a:solidFill>
                  <a:srgbClr val="023141"/>
                </a:solidFill>
              </a:endParaRPr>
            </a:p>
          </p:txBody>
        </p:sp>
        <p:sp>
          <p:nvSpPr>
            <p:cNvPr id="48" name="사각형: 둥근 모서리 47">
              <a:extLst>
                <a:ext uri="{FF2B5EF4-FFF2-40B4-BE49-F238E27FC236}">
                  <a16:creationId xmlns:a16="http://schemas.microsoft.com/office/drawing/2014/main" id="{D61BF889-D64E-42D2-A87A-AE81D99CEDFC}"/>
                </a:ext>
              </a:extLst>
            </p:cNvPr>
            <p:cNvSpPr/>
            <p:nvPr/>
          </p:nvSpPr>
          <p:spPr>
            <a:xfrm>
              <a:off x="7339170" y="4737250"/>
              <a:ext cx="1928036" cy="900000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rgbClr val="023141"/>
                  </a:solidFill>
                </a:rPr>
                <a:t>Fitting Model</a:t>
              </a:r>
              <a:endParaRPr lang="ko-KR" altLang="en-US" dirty="0">
                <a:solidFill>
                  <a:srgbClr val="023141"/>
                </a:solidFill>
              </a:endParaRPr>
            </a:p>
          </p:txBody>
        </p:sp>
        <p:cxnSp>
          <p:nvCxnSpPr>
            <p:cNvPr id="49" name="직선 화살표 연결선 48">
              <a:extLst>
                <a:ext uri="{FF2B5EF4-FFF2-40B4-BE49-F238E27FC236}">
                  <a16:creationId xmlns:a16="http://schemas.microsoft.com/office/drawing/2014/main" id="{54A2AAA9-39F8-4C28-B19D-F93C21A5B977}"/>
                </a:ext>
              </a:extLst>
            </p:cNvPr>
            <p:cNvCxnSpPr>
              <a:cxnSpLocks/>
            </p:cNvCxnSpPr>
            <p:nvPr/>
          </p:nvCxnSpPr>
          <p:spPr>
            <a:xfrm>
              <a:off x="3721396" y="5187250"/>
              <a:ext cx="800147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0" name="직선 화살표 연결선 49">
              <a:extLst>
                <a:ext uri="{FF2B5EF4-FFF2-40B4-BE49-F238E27FC236}">
                  <a16:creationId xmlns:a16="http://schemas.microsoft.com/office/drawing/2014/main" id="{16BEE029-8889-4819-A379-21D56B13C750}"/>
                </a:ext>
              </a:extLst>
            </p:cNvPr>
            <p:cNvCxnSpPr/>
            <p:nvPr/>
          </p:nvCxnSpPr>
          <p:spPr>
            <a:xfrm>
              <a:off x="5755339" y="3198343"/>
              <a:ext cx="2547849" cy="153890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cxnSp>
          <p:nvCxnSpPr>
            <p:cNvPr id="51" name="직선 화살표 연결선 50">
              <a:extLst>
                <a:ext uri="{FF2B5EF4-FFF2-40B4-BE49-F238E27FC236}">
                  <a16:creationId xmlns:a16="http://schemas.microsoft.com/office/drawing/2014/main" id="{83894107-0562-4DB9-914D-70720656FC6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303188" y="3198343"/>
              <a:ext cx="1553612" cy="1538907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pic>
          <p:nvPicPr>
            <p:cNvPr id="52" name="Picture 2">
              <a:extLst>
                <a:ext uri="{FF2B5EF4-FFF2-40B4-BE49-F238E27FC236}">
                  <a16:creationId xmlns:a16="http://schemas.microsoft.com/office/drawing/2014/main" id="{10554380-9A96-46DE-A3F1-8EFC025157CF}"/>
                </a:ext>
              </a:extLst>
            </p:cNvPr>
            <p:cNvPicPr>
              <a:picLocks noChangeAspect="1" noChangeArrowheads="1" noCrop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89504" y="1057250"/>
              <a:ext cx="2340000" cy="21411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765432C7-3C46-4D94-814F-FEF122619A07}"/>
                </a:ext>
              </a:extLst>
            </p:cNvPr>
            <p:cNvCxnSpPr>
              <a:cxnSpLocks/>
              <a:stCxn id="44" idx="3"/>
              <a:endCxn id="45" idx="1"/>
            </p:cNvCxnSpPr>
            <p:nvPr/>
          </p:nvCxnSpPr>
          <p:spPr>
            <a:xfrm flipV="1">
              <a:off x="3721396" y="2127798"/>
              <a:ext cx="863942" cy="3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CA93F2D-7879-4518-9781-70BEECFB606D}"/>
                </a:ext>
              </a:extLst>
            </p:cNvPr>
            <p:cNvSpPr txBox="1"/>
            <p:nvPr/>
          </p:nvSpPr>
          <p:spPr>
            <a:xfrm>
              <a:off x="8980864" y="2721936"/>
              <a:ext cx="1751874" cy="57860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800" b="1" dirty="0">
                  <a:solidFill>
                    <a:srgbClr val="00B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YOGA</a:t>
              </a:r>
              <a:endParaRPr lang="ko-KR" altLang="en-US" sz="105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F1CAC017-D3B8-448B-B6A7-D1CA1178A47E}"/>
                </a:ext>
              </a:extLst>
            </p:cNvPr>
            <p:cNvSpPr txBox="1"/>
            <p:nvPr/>
          </p:nvSpPr>
          <p:spPr>
            <a:xfrm>
              <a:off x="6573524" y="3461286"/>
              <a:ext cx="1386556" cy="4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input</a:t>
              </a:r>
              <a:endParaRPr lang="ko-KR" altLang="en-US" sz="1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983489E-0CFB-4355-A95C-165A3A0CB67E}"/>
                </a:ext>
              </a:extLst>
            </p:cNvPr>
            <p:cNvSpPr txBox="1"/>
            <p:nvPr/>
          </p:nvSpPr>
          <p:spPr>
            <a:xfrm>
              <a:off x="8689504" y="3855184"/>
              <a:ext cx="1386556" cy="4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latin typeface="Arial" panose="020B0604020202020204" pitchFamily="34" charset="0"/>
                  <a:cs typeface="Arial" panose="020B0604020202020204" pitchFamily="34" charset="0"/>
                </a:rPr>
                <a:t>output</a:t>
              </a:r>
              <a:endParaRPr lang="ko-KR" altLang="en-US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33A25154-35CB-4547-9D27-00D130A08748}"/>
              </a:ext>
            </a:extLst>
          </p:cNvPr>
          <p:cNvCxnSpPr>
            <a:cxnSpLocks/>
            <a:stCxn id="45" idx="3"/>
            <a:endCxn id="52" idx="1"/>
          </p:cNvCxnSpPr>
          <p:nvPr/>
        </p:nvCxnSpPr>
        <p:spPr>
          <a:xfrm>
            <a:off x="5092079" y="2913605"/>
            <a:ext cx="1274511" cy="2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301F341B-892F-47F3-901E-EBC86C4D4F96}"/>
              </a:ext>
            </a:extLst>
          </p:cNvPr>
          <p:cNvCxnSpPr>
            <a:cxnSpLocks/>
            <a:stCxn id="47" idx="3"/>
            <a:endCxn id="48" idx="1"/>
          </p:cNvCxnSpPr>
          <p:nvPr/>
        </p:nvCxnSpPr>
        <p:spPr>
          <a:xfrm>
            <a:off x="4812987" y="4670739"/>
            <a:ext cx="57806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33"/>
          <p:cNvSpPr/>
          <p:nvPr/>
        </p:nvSpPr>
        <p:spPr>
          <a:xfrm>
            <a:off x="182090" y="162538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80" name="Google Shape;480;p33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81" name="Google Shape;481;p33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82" name="Google Shape;482;p33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83" name="Google Shape;483;p33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4" name="Google Shape;484;p33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5" name="Google Shape;485;p33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6" name="Google Shape;486;p33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87" name="Google Shape;487;p33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88" name="Google Shape;488;p33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89" name="Google Shape;489;p33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90" name="Google Shape;490;p33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91" name="Google Shape;491;p33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2" name="Google Shape;492;p33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93" name="Google Shape;493;p33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94" name="Google Shape;494;p33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95" name="Google Shape;495;p33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96" name="Google Shape;496;p33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97" name="Google Shape;497;p33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98" name="Google Shape;498;p33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99" name="Google Shape;499;p33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0" name="Google Shape;500;p33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1" name="Google Shape;501;p33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2" name="Google Shape;502;p33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03" name="Google Shape;503;p33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504" name="Google Shape;504;p33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5" name="Google Shape;505;p33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6" name="Google Shape;506;p33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7" name="Google Shape;507;p33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08" name="Google Shape;508;p33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09" name="Google Shape;509;p33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510" name="Google Shape;510;p33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1" name="Google Shape;511;p33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12" name="Google Shape;512;p33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513" name="Google Shape;513;p33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4" name="Google Shape;514;p33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5" name="Google Shape;515;p33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6" name="Google Shape;516;p33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17" name="Google Shape;517;p33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518" name="Google Shape;518;p33"/>
          <p:cNvSpPr txBox="1"/>
          <p:nvPr/>
        </p:nvSpPr>
        <p:spPr>
          <a:xfrm>
            <a:off x="782395" y="1176493"/>
            <a:ext cx="3406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Classification Algorithm</a:t>
            </a:r>
            <a:endParaRPr sz="1900" b="1"/>
          </a:p>
        </p:txBody>
      </p:sp>
      <p:sp>
        <p:nvSpPr>
          <p:cNvPr id="519" name="Google Shape;519;p33"/>
          <p:cNvSpPr txBox="1"/>
          <p:nvPr/>
        </p:nvSpPr>
        <p:spPr>
          <a:xfrm>
            <a:off x="669326" y="1685993"/>
            <a:ext cx="3909900" cy="12618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AutoNum type="arabicPeriod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Decision tree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altLang="ko" dirty="0">
                <a:latin typeface="Malgun Gothic"/>
                <a:ea typeface="Malgun Gothic"/>
                <a:cs typeface="Malgun Gothic"/>
                <a:sym typeface="Malgun Gothic"/>
              </a:rPr>
              <a:t>2.   </a:t>
            </a: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Logistic regression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139700" lvl="0" algn="l" rtl="0">
              <a:spcBef>
                <a:spcPts val="0"/>
              </a:spcBef>
              <a:spcAft>
                <a:spcPts val="0"/>
              </a:spcAft>
              <a:buSzPts val="1400"/>
            </a:pPr>
            <a:r>
              <a:rPr lang="en-US" altLang="ko" dirty="0">
                <a:latin typeface="Malgun Gothic"/>
                <a:ea typeface="Malgun Gothic"/>
                <a:cs typeface="Malgun Gothic"/>
                <a:sym typeface="Malgun Gothic"/>
              </a:rPr>
              <a:t>3.   </a:t>
            </a: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SVM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0" name="Google Shape;520;p33"/>
          <p:cNvSpPr txBox="1"/>
          <p:nvPr/>
        </p:nvSpPr>
        <p:spPr>
          <a:xfrm>
            <a:off x="1855600" y="2427100"/>
            <a:ext cx="1672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1" name="Google Shape;521;p33"/>
          <p:cNvSpPr txBox="1"/>
          <p:nvPr/>
        </p:nvSpPr>
        <p:spPr>
          <a:xfrm>
            <a:off x="5207907" y="1194239"/>
            <a:ext cx="34062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Clustering Algorithm</a:t>
            </a:r>
            <a:endParaRPr sz="1900" b="1"/>
          </a:p>
        </p:txBody>
      </p:sp>
      <p:sp>
        <p:nvSpPr>
          <p:cNvPr id="522" name="Google Shape;522;p33"/>
          <p:cNvSpPr txBox="1"/>
          <p:nvPr/>
        </p:nvSpPr>
        <p:spPr>
          <a:xfrm>
            <a:off x="5012726" y="1685993"/>
            <a:ext cx="39099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AutoNum type="arabicPeriod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Meanshift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2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K-Means</a:t>
            </a:r>
            <a:endParaRPr lang="en-US" altLang="ko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2"/>
            </a:pP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r>
              <a:rPr lang="ko" dirty="0">
                <a:latin typeface="Malgun Gothic"/>
                <a:ea typeface="Malgun Gothic"/>
                <a:cs typeface="Malgun Gothic"/>
                <a:sym typeface="Malgun Gothic"/>
              </a:rPr>
              <a:t>GMM</a:t>
            </a:r>
            <a:endParaRPr lang="en-US" altLang="ko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endParaRPr lang="en-US" dirty="0"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82600" lvl="0" indent="-342900" algn="l" rtl="0">
              <a:spcBef>
                <a:spcPts val="0"/>
              </a:spcBef>
              <a:spcAft>
                <a:spcPts val="0"/>
              </a:spcAft>
              <a:buSzPts val="1400"/>
              <a:buAutoNum type="arabicPeriod" startAt="3"/>
            </a:pPr>
            <a:r>
              <a:rPr lang="en-US" dirty="0" err="1">
                <a:latin typeface="Malgun Gothic"/>
                <a:ea typeface="Malgun Gothic"/>
                <a:cs typeface="Malgun Gothic"/>
                <a:sym typeface="Malgun Gothic"/>
              </a:rPr>
              <a:t>AgglomerativeClustering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4" name="Google Shape;524;p33"/>
          <p:cNvSpPr txBox="1"/>
          <p:nvPr/>
        </p:nvSpPr>
        <p:spPr>
          <a:xfrm>
            <a:off x="1274976" y="3490151"/>
            <a:ext cx="6580551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 b="1" dirty="0">
                <a:latin typeface="Malgun Gothic"/>
                <a:ea typeface="Malgun Gothic"/>
                <a:cs typeface="Malgun Gothic"/>
                <a:sym typeface="Malgun Gothic"/>
              </a:rPr>
              <a:t>Most influence the classification accuracy in Dataset </a:t>
            </a:r>
            <a:endParaRPr sz="1800"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25" name="Google Shape;525;p33"/>
          <p:cNvSpPr txBox="1"/>
          <p:nvPr/>
        </p:nvSpPr>
        <p:spPr>
          <a:xfrm>
            <a:off x="1274975" y="4044251"/>
            <a:ext cx="6102569" cy="492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Malgun Gothic"/>
                <a:ea typeface="Malgun Gothic"/>
                <a:cs typeface="Malgun Gothic"/>
                <a:sym typeface="Malgun Gothic"/>
              </a:rPr>
              <a:t>Col 2 ~ Col 33 in dataset A have a joint point. </a:t>
            </a:r>
            <a:r>
              <a:rPr lang="ko" sz="10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The pose has to be combined with each feature, so it is expected that it will inevitably affect all of the classifications.</a:t>
            </a:r>
            <a:endParaRPr sz="10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60" name="그림 59">
            <a:extLst>
              <a:ext uri="{FF2B5EF4-FFF2-40B4-BE49-F238E27FC236}">
                <a16:creationId xmlns:a16="http://schemas.microsoft.com/office/drawing/2014/main" id="{18C8AE6C-9932-4ECC-9A11-9EF3CE706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322" y="1671239"/>
            <a:ext cx="5731510" cy="3235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3512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5C2352BB-2EC0-4D4F-BAE9-028E0EDE4F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0" y="1670400"/>
            <a:ext cx="5731200" cy="3132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0277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 dirty="0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" name="그림 43" descr="테이블이(가) 표시된 사진&#10;&#10;자동 생성된 설명">
            <a:extLst>
              <a:ext uri="{FF2B5EF4-FFF2-40B4-BE49-F238E27FC236}">
                <a16:creationId xmlns:a16="http://schemas.microsoft.com/office/drawing/2014/main" id="{F32C9445-8D56-46BF-B24A-448A2B515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0" y="1670400"/>
            <a:ext cx="7921369" cy="32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23964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" name="그림 43" descr="텍스트, 스크린샷, 실내이(가) 표시된 사진&#10;&#10;자동 생성된 설명">
            <a:extLst>
              <a:ext uri="{FF2B5EF4-FFF2-40B4-BE49-F238E27FC236}">
                <a16:creationId xmlns:a16="http://schemas.microsoft.com/office/drawing/2014/main" id="{2E278E2D-C401-4EF4-8C01-DB2F37B367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0" y="1670400"/>
            <a:ext cx="5904976" cy="3232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185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12FAFE64-6BE6-413D-930D-6E33D9B32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0" y="1670400"/>
            <a:ext cx="5550398" cy="32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9379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5" name="그림 44">
            <a:extLst>
              <a:ext uri="{FF2B5EF4-FFF2-40B4-BE49-F238E27FC236}">
                <a16:creationId xmlns:a16="http://schemas.microsoft.com/office/drawing/2014/main" id="{612F6C9A-8D89-4399-AF97-D3C76116A7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1" y="1670400"/>
            <a:ext cx="6905851" cy="32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3283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</a:t>
            </a:r>
            <a:endParaRPr sz="1900" b="1" dirty="0"/>
          </a:p>
        </p:txBody>
      </p:sp>
      <p:sp>
        <p:nvSpPr>
          <p:cNvPr id="59" name="Google Shape;423;p31">
            <a:extLst>
              <a:ext uri="{FF2B5EF4-FFF2-40B4-BE49-F238E27FC236}">
                <a16:creationId xmlns:a16="http://schemas.microsoft.com/office/drawing/2014/main" id="{29871241-DB3F-4F3E-94F1-D98594779558}"/>
              </a:ext>
            </a:extLst>
          </p:cNvPr>
          <p:cNvSpPr txBox="1"/>
          <p:nvPr/>
        </p:nvSpPr>
        <p:spPr>
          <a:xfrm>
            <a:off x="662099" y="1249575"/>
            <a:ext cx="3793663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100" dirty="0">
                <a:solidFill>
                  <a:schemeClr val="dk1"/>
                </a:solidFill>
              </a:rPr>
              <a:t>URL :  http://prophet.wise.co.kr</a:t>
            </a:r>
            <a:endParaRPr sz="1100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88552BC8-BBBC-4262-8301-879C2B2A0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800" y="1670400"/>
            <a:ext cx="4256411" cy="323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2645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32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35" name="Google Shape;435;p32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436" name="Google Shape;436;p32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437" name="Google Shape;437;p32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438" name="Google Shape;438;p32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39" name="Google Shape;439;p32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0" name="Google Shape;440;p32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1" name="Google Shape;441;p32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442" name="Google Shape;442;p32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443" name="Google Shape;443;p32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4" name="Google Shape;444;p32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445" name="Google Shape;445;p32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446" name="Google Shape;446;p32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449" name="Google Shape;449;p32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450" name="Google Shape;450;p32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51" name="Google Shape;451;p32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52" name="Google Shape;452;p32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53" name="Google Shape;453;p32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54" name="Google Shape;454;p32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5" name="Google Shape;455;p32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6" name="Google Shape;456;p32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57" name="Google Shape;457;p32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58" name="Google Shape;458;p32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59" name="Google Shape;459;p32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0" name="Google Shape;460;p32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1" name="Google Shape;461;p32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2" name="Google Shape;462;p32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3" name="Google Shape;463;p32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4" name="Google Shape;464;p32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65" name="Google Shape;465;p32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6" name="Google Shape;466;p32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67" name="Google Shape;467;p32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68" name="Google Shape;468;p32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69" name="Google Shape;469;p32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0" name="Google Shape;470;p32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1" name="Google Shape;471;p32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72" name="Google Shape;472;p32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73" name="Google Shape;473;p32"/>
          <p:cNvSpPr txBox="1"/>
          <p:nvPr/>
        </p:nvSpPr>
        <p:spPr>
          <a:xfrm>
            <a:off x="495825" y="740075"/>
            <a:ext cx="18906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sz="1900" b="1" dirty="0"/>
              <a:t>Auto ML - SVM</a:t>
            </a:r>
            <a:endParaRPr sz="1900" b="1" dirty="0"/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393FD56A-565D-428C-BB26-5BEB852F42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5168102"/>
              </p:ext>
            </p:extLst>
          </p:nvPr>
        </p:nvGraphicFramePr>
        <p:xfrm>
          <a:off x="591542" y="1277090"/>
          <a:ext cx="6096000" cy="3698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096000">
                  <a:extLst>
                    <a:ext uri="{9D8B030D-6E8A-4147-A177-3AD203B41FA5}">
                      <a16:colId xmlns:a16="http://schemas.microsoft.com/office/drawing/2014/main" val="29400248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Parameter to tune: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44863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Kernel : poly, </a:t>
                      </a:r>
                      <a:r>
                        <a:rPr lang="en-US" altLang="ko-KR" dirty="0" err="1">
                          <a:latin typeface="+mn-ea"/>
                          <a:ea typeface="+mn-ea"/>
                        </a:rPr>
                        <a:t>rgb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, sigmoid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Gamma : float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C : float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79626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How to:</a:t>
                      </a:r>
                      <a:r>
                        <a:rPr lang="ko-KR" altLang="en-US" dirty="0">
                          <a:latin typeface="+mn-ea"/>
                          <a:ea typeface="+mn-ea"/>
                        </a:rPr>
                        <a:t> </a:t>
                      </a:r>
                    </a:p>
                  </a:txBody>
                  <a:tcP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7315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First, we need to proceed differently for each kernel (repeat 3 times).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Repeat c with [0.5, 1.0, 2.0, 4.0]</a:t>
                      </a:r>
                    </a:p>
                    <a:p>
                      <a:pPr latinLnBrk="1"/>
                      <a:endParaRPr lang="en-US" altLang="ko-KR" dirty="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** Modifying the gamma value is the key.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If =/2 and the accuracy goes higher than the threshold, repeat it.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     the accuracy does not increase more than threshold, stop.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If </a:t>
                      </a:r>
                      <a:r>
                        <a:rPr lang="en-US" altLang="ko-KR" dirty="0" err="1">
                          <a:latin typeface="+mn-ea"/>
                          <a:ea typeface="+mn-ea"/>
                        </a:rPr>
                        <a:t>elif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 =*2 the accuracy goes higher than the threshold, repeat it.</a:t>
                      </a: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     the accuracy does not increase more than threshold, stop.</a:t>
                      </a:r>
                    </a:p>
                    <a:p>
                      <a:pPr latinLnBrk="1"/>
                      <a:endParaRPr lang="en-US" altLang="ko-KR" dirty="0">
                        <a:latin typeface="+mn-ea"/>
                        <a:ea typeface="+mn-ea"/>
                      </a:endParaRPr>
                    </a:p>
                    <a:p>
                      <a:pPr latinLnBrk="1"/>
                      <a:r>
                        <a:rPr lang="en-US" altLang="ko-KR" dirty="0">
                          <a:latin typeface="+mn-ea"/>
                          <a:ea typeface="+mn-ea"/>
                        </a:rPr>
                        <a:t>The result tells you the </a:t>
                      </a:r>
                      <a:r>
                        <a:rPr lang="en-US" altLang="ko-KR" b="1" dirty="0">
                          <a:solidFill>
                            <a:srgbClr val="FF0000"/>
                          </a:solidFill>
                          <a:latin typeface="+mn-ea"/>
                          <a:ea typeface="+mn-ea"/>
                        </a:rPr>
                        <a:t>best score parameter</a:t>
                      </a:r>
                      <a:r>
                        <a:rPr lang="en-US" altLang="ko-KR" dirty="0">
                          <a:latin typeface="+mn-ea"/>
                          <a:ea typeface="+mn-ea"/>
                        </a:rPr>
                        <a:t>.</a:t>
                      </a:r>
                      <a:endParaRPr lang="ko-KR" altLang="en-US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00495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3590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/>
          <p:nvPr/>
        </p:nvSpPr>
        <p:spPr>
          <a:xfrm>
            <a:off x="182165" y="214313"/>
            <a:ext cx="8779669" cy="4929187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86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" name="Google Shape;136;p26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37" name="Google Shape;137;p26"/>
          <p:cNvGrpSpPr/>
          <p:nvPr/>
        </p:nvGrpSpPr>
        <p:grpSpPr>
          <a:xfrm>
            <a:off x="456686" y="284284"/>
            <a:ext cx="8357446" cy="161583"/>
            <a:chOff x="608914" y="379045"/>
            <a:chExt cx="11143262" cy="215444"/>
          </a:xfrm>
        </p:grpSpPr>
        <p:grpSp>
          <p:nvGrpSpPr>
            <p:cNvPr id="138" name="Google Shape;138;p26"/>
            <p:cNvGrpSpPr/>
            <p:nvPr/>
          </p:nvGrpSpPr>
          <p:grpSpPr>
            <a:xfrm>
              <a:off x="1147682" y="397455"/>
              <a:ext cx="132372" cy="140525"/>
              <a:chOff x="4594" y="900"/>
              <a:chExt cx="276" cy="293"/>
            </a:xfrm>
          </p:grpSpPr>
          <p:sp>
            <p:nvSpPr>
              <p:cNvPr id="139" name="Google Shape;139;p26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0" name="Google Shape;140;p26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1" name="Google Shape;141;p26"/>
              <p:cNvSpPr/>
              <p:nvPr/>
            </p:nvSpPr>
            <p:spPr>
              <a:xfrm>
                <a:off x="4612" y="947"/>
                <a:ext cx="241" cy="24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2" name="Google Shape;142;p26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143" name="Google Shape;143;p26"/>
            <p:cNvGrpSpPr/>
            <p:nvPr/>
          </p:nvGrpSpPr>
          <p:grpSpPr>
            <a:xfrm>
              <a:off x="903020" y="397455"/>
              <a:ext cx="140525" cy="140525"/>
              <a:chOff x="1747" y="423"/>
              <a:chExt cx="575" cy="575"/>
            </a:xfrm>
          </p:grpSpPr>
          <p:sp>
            <p:nvSpPr>
              <p:cNvPr id="144" name="Google Shape;144;p26"/>
              <p:cNvSpPr/>
              <p:nvPr/>
            </p:nvSpPr>
            <p:spPr>
              <a:xfrm>
                <a:off x="1899" y="577"/>
                <a:ext cx="271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5" name="Google Shape;145;p26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46" name="Google Shape;146;p26"/>
              <p:cNvSpPr/>
              <p:nvPr/>
            </p:nvSpPr>
            <p:spPr>
              <a:xfrm>
                <a:off x="1747" y="423"/>
                <a:ext cx="57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147" name="Google Shape;147;p26"/>
            <p:cNvSpPr/>
            <p:nvPr/>
          </p:nvSpPr>
          <p:spPr>
            <a:xfrm rot="5400000">
              <a:off x="11548563" y="353417"/>
              <a:ext cx="140525" cy="266701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8" name="Google Shape;148;p26"/>
            <p:cNvSpPr/>
            <p:nvPr/>
          </p:nvSpPr>
          <p:spPr>
            <a:xfrm>
              <a:off x="11072725" y="379045"/>
              <a:ext cx="439544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149" name="Google Shape;149;p26"/>
            <p:cNvSpPr/>
            <p:nvPr/>
          </p:nvSpPr>
          <p:spPr>
            <a:xfrm>
              <a:off x="608914" y="397455"/>
              <a:ext cx="179805" cy="140525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150" name="Google Shape;150;p26"/>
          <p:cNvGrpSpPr/>
          <p:nvPr/>
        </p:nvGrpSpPr>
        <p:grpSpPr>
          <a:xfrm>
            <a:off x="53293" y="645096"/>
            <a:ext cx="257740" cy="1471177"/>
            <a:chOff x="92708" y="905455"/>
            <a:chExt cx="523875" cy="2990270"/>
          </a:xfrm>
        </p:grpSpPr>
        <p:sp>
          <p:nvSpPr>
            <p:cNvPr id="151" name="Google Shape;151;p26"/>
            <p:cNvSpPr/>
            <p:nvPr/>
          </p:nvSpPr>
          <p:spPr>
            <a:xfrm>
              <a:off x="92708" y="905455"/>
              <a:ext cx="523875" cy="299027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152" name="Google Shape;152;p26"/>
            <p:cNvGrpSpPr/>
            <p:nvPr/>
          </p:nvGrpSpPr>
          <p:grpSpPr>
            <a:xfrm>
              <a:off x="248838" y="1159456"/>
              <a:ext cx="225935" cy="2383212"/>
              <a:chOff x="11334883" y="1496521"/>
              <a:chExt cx="266576" cy="2811897"/>
            </a:xfrm>
          </p:grpSpPr>
          <p:sp>
            <p:nvSpPr>
              <p:cNvPr id="153" name="Google Shape;153;p26"/>
              <p:cNvSpPr/>
              <p:nvPr/>
            </p:nvSpPr>
            <p:spPr>
              <a:xfrm>
                <a:off x="11339124" y="2735045"/>
                <a:ext cx="258909" cy="258909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154" name="Google Shape;154;p26"/>
              <p:cNvGrpSpPr/>
              <p:nvPr/>
            </p:nvGrpSpPr>
            <p:grpSpPr>
              <a:xfrm>
                <a:off x="11363439" y="2127164"/>
                <a:ext cx="214957" cy="247071"/>
                <a:chOff x="1039" y="1681"/>
                <a:chExt cx="1071" cy="1231"/>
              </a:xfrm>
            </p:grpSpPr>
            <p:sp>
              <p:nvSpPr>
                <p:cNvPr id="155" name="Google Shape;155;p26"/>
                <p:cNvSpPr/>
                <p:nvPr/>
              </p:nvSpPr>
              <p:spPr>
                <a:xfrm>
                  <a:off x="1039" y="1681"/>
                  <a:ext cx="1071" cy="1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6" name="Google Shape;156;p26"/>
                <p:cNvSpPr/>
                <p:nvPr/>
              </p:nvSpPr>
              <p:spPr>
                <a:xfrm>
                  <a:off x="1398" y="2746"/>
                  <a:ext cx="212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7" name="Google Shape;157;p26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58" name="Google Shape;158;p26"/>
                <p:cNvSpPr/>
                <p:nvPr/>
              </p:nvSpPr>
              <p:spPr>
                <a:xfrm>
                  <a:off x="1665" y="2702"/>
                  <a:ext cx="205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59" name="Google Shape;159;p26"/>
              <p:cNvGrpSpPr/>
              <p:nvPr/>
            </p:nvGrpSpPr>
            <p:grpSpPr>
              <a:xfrm>
                <a:off x="11334883" y="4063734"/>
                <a:ext cx="266576" cy="244684"/>
                <a:chOff x="2577" y="1104"/>
                <a:chExt cx="414" cy="380"/>
              </a:xfrm>
            </p:grpSpPr>
            <p:sp>
              <p:nvSpPr>
                <p:cNvPr id="160" name="Google Shape;160;p26"/>
                <p:cNvSpPr/>
                <p:nvPr/>
              </p:nvSpPr>
              <p:spPr>
                <a:xfrm>
                  <a:off x="2577" y="1104"/>
                  <a:ext cx="353" cy="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1" name="Google Shape;161;p26"/>
                <p:cNvSpPr/>
                <p:nvPr/>
              </p:nvSpPr>
              <p:spPr>
                <a:xfrm>
                  <a:off x="2643" y="1129"/>
                  <a:ext cx="261" cy="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2" name="Google Shape;162;p26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3" name="Google Shape;163;p26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4" name="Google Shape;164;p26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65" name="Google Shape;165;p26"/>
              <p:cNvGrpSpPr/>
              <p:nvPr/>
            </p:nvGrpSpPr>
            <p:grpSpPr>
              <a:xfrm>
                <a:off x="11359921" y="1496521"/>
                <a:ext cx="221315" cy="268574"/>
                <a:chOff x="2647" y="1727"/>
                <a:chExt cx="192" cy="233"/>
              </a:xfrm>
            </p:grpSpPr>
            <p:sp>
              <p:nvSpPr>
                <p:cNvPr id="166" name="Google Shape;166;p26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67" name="Google Shape;167;p26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168" name="Google Shape;168;p26"/>
              <p:cNvGrpSpPr/>
              <p:nvPr/>
            </p:nvGrpSpPr>
            <p:grpSpPr>
              <a:xfrm>
                <a:off x="11405884" y="3344318"/>
                <a:ext cx="138229" cy="357091"/>
                <a:chOff x="2375" y="2182"/>
                <a:chExt cx="144" cy="372"/>
              </a:xfrm>
            </p:grpSpPr>
            <p:sp>
              <p:nvSpPr>
                <p:cNvPr id="169" name="Google Shape;169;p26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0" name="Google Shape;170;p26"/>
                <p:cNvSpPr/>
                <p:nvPr/>
              </p:nvSpPr>
              <p:spPr>
                <a:xfrm>
                  <a:off x="2396" y="2425"/>
                  <a:ext cx="123" cy="6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1" name="Google Shape;171;p26"/>
                <p:cNvSpPr/>
                <p:nvPr/>
              </p:nvSpPr>
              <p:spPr>
                <a:xfrm>
                  <a:off x="2396" y="2437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2" name="Google Shape;172;p26"/>
                <p:cNvSpPr/>
                <p:nvPr/>
              </p:nvSpPr>
              <p:spPr>
                <a:xfrm>
                  <a:off x="2396" y="2405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173" name="Google Shape;173;p26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174" name="Google Shape;174;p26"/>
          <p:cNvSpPr/>
          <p:nvPr/>
        </p:nvSpPr>
        <p:spPr>
          <a:xfrm rot="-5400000">
            <a:off x="1193334" y="2772851"/>
            <a:ext cx="1285705" cy="1285705"/>
          </a:xfrm>
          <a:prstGeom prst="teardrop">
            <a:avLst>
              <a:gd name="adj" fmla="val 100000"/>
            </a:avLst>
          </a:prstGeom>
          <a:solidFill>
            <a:srgbClr val="02314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5" name="Google Shape;175;p26"/>
          <p:cNvSpPr/>
          <p:nvPr/>
        </p:nvSpPr>
        <p:spPr>
          <a:xfrm>
            <a:off x="1306777" y="2886295"/>
            <a:ext cx="1058817" cy="1058817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dist="101600" dir="2700000" algn="tl" rotWithShape="0">
              <a:srgbClr val="000000">
                <a:alpha val="28627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" b="1" i="0" u="none" strike="noStrike" cap="none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6" name="Google Shape;176;p26"/>
          <p:cNvSpPr txBox="1"/>
          <p:nvPr/>
        </p:nvSpPr>
        <p:spPr>
          <a:xfrm>
            <a:off x="1205936" y="2794896"/>
            <a:ext cx="374999" cy="2308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01</a:t>
            </a:r>
            <a:endParaRPr sz="200" b="1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77" name="Google Shape;177;p26"/>
          <p:cNvCxnSpPr/>
          <p:nvPr/>
        </p:nvCxnSpPr>
        <p:spPr>
          <a:xfrm flipH="1">
            <a:off x="1202813" y="1840404"/>
            <a:ext cx="43" cy="837000"/>
          </a:xfrm>
          <a:prstGeom prst="straightConnector1">
            <a:avLst/>
          </a:prstGeom>
          <a:noFill/>
          <a:ln w="19050" cap="flat" cmpd="sng">
            <a:solidFill>
              <a:srgbClr val="023141"/>
            </a:solidFill>
            <a:prstDash val="solid"/>
            <a:miter lim="800000"/>
            <a:headEnd type="oval" w="sm" len="sm"/>
            <a:tailEnd type="oval" w="sm" len="sm"/>
          </a:ln>
        </p:spPr>
      </p:cxnSp>
      <p:sp>
        <p:nvSpPr>
          <p:cNvPr id="178" name="Google Shape;178;p26"/>
          <p:cNvSpPr/>
          <p:nvPr/>
        </p:nvSpPr>
        <p:spPr>
          <a:xfrm>
            <a:off x="1278900" y="2123156"/>
            <a:ext cx="1886400" cy="2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latin typeface="Malgun Gothic"/>
                <a:ea typeface="Malgun Gothic"/>
                <a:cs typeface="Malgun Gothic"/>
                <a:sym typeface="Malgun Gothic"/>
              </a:rPr>
              <a:t>Project title</a:t>
            </a:r>
            <a:endParaRPr sz="12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79" name="Google Shape;179;p26"/>
          <p:cNvSpPr/>
          <p:nvPr/>
        </p:nvSpPr>
        <p:spPr>
          <a:xfrm rot="-5400000">
            <a:off x="3762946" y="2772851"/>
            <a:ext cx="1285705" cy="1285705"/>
          </a:xfrm>
          <a:prstGeom prst="teardrop">
            <a:avLst>
              <a:gd name="adj" fmla="val 100000"/>
            </a:avLst>
          </a:prstGeom>
          <a:solidFill>
            <a:srgbClr val="023141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0" name="Google Shape;180;p26"/>
          <p:cNvSpPr/>
          <p:nvPr/>
        </p:nvSpPr>
        <p:spPr>
          <a:xfrm>
            <a:off x="3876388" y="2886295"/>
            <a:ext cx="1058817" cy="1058817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dist="101600" dir="2700000" algn="tl" rotWithShape="0">
              <a:srgbClr val="000000">
                <a:alpha val="28627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" b="1" i="0" u="none" strike="noStrike" cap="none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1" name="Google Shape;181;p26"/>
          <p:cNvSpPr txBox="1"/>
          <p:nvPr/>
        </p:nvSpPr>
        <p:spPr>
          <a:xfrm>
            <a:off x="3775548" y="2794896"/>
            <a:ext cx="375000" cy="2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</a:t>
            </a:r>
            <a:r>
              <a:rPr lang="ko" sz="1100" b="1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2</a:t>
            </a:r>
            <a:endParaRPr sz="200" b="1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82" name="Google Shape;182;p26"/>
          <p:cNvCxnSpPr/>
          <p:nvPr/>
        </p:nvCxnSpPr>
        <p:spPr>
          <a:xfrm flipH="1">
            <a:off x="3772425" y="1840404"/>
            <a:ext cx="43" cy="837000"/>
          </a:xfrm>
          <a:prstGeom prst="straightConnector1">
            <a:avLst/>
          </a:prstGeom>
          <a:noFill/>
          <a:ln w="19050" cap="flat" cmpd="sng">
            <a:solidFill>
              <a:srgbClr val="023141"/>
            </a:solidFill>
            <a:prstDash val="solid"/>
            <a:miter lim="800000"/>
            <a:headEnd type="oval" w="sm" len="sm"/>
            <a:tailEnd type="oval" w="sm" len="sm"/>
          </a:ln>
        </p:spPr>
      </p:cxnSp>
      <p:sp>
        <p:nvSpPr>
          <p:cNvPr id="183" name="Google Shape;183;p26"/>
          <p:cNvSpPr/>
          <p:nvPr/>
        </p:nvSpPr>
        <p:spPr>
          <a:xfrm>
            <a:off x="3810463" y="1840401"/>
            <a:ext cx="1886400" cy="8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Dataset</a:t>
            </a:r>
            <a:endParaRPr sz="1200" b="1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&amp;</a:t>
            </a:r>
            <a:endParaRPr sz="1200" b="1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3F3F3F"/>
                </a:solidFill>
                <a:latin typeface="Malgun Gothic"/>
                <a:ea typeface="Malgun Gothic"/>
                <a:cs typeface="Malgun Gothic"/>
                <a:sym typeface="Malgun Gothic"/>
              </a:rPr>
              <a:t>Project Idea</a:t>
            </a:r>
            <a:endParaRPr sz="1200" b="1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4" name="Google Shape;184;p26"/>
          <p:cNvSpPr/>
          <p:nvPr/>
        </p:nvSpPr>
        <p:spPr>
          <a:xfrm rot="-5400000">
            <a:off x="6332558" y="2772851"/>
            <a:ext cx="1285705" cy="1285705"/>
          </a:xfrm>
          <a:prstGeom prst="teardrop">
            <a:avLst>
              <a:gd name="adj" fmla="val 100000"/>
            </a:avLst>
          </a:prstGeom>
          <a:solidFill>
            <a:srgbClr val="1FDE7F"/>
          </a:soli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5" name="Google Shape;185;p26"/>
          <p:cNvSpPr/>
          <p:nvPr/>
        </p:nvSpPr>
        <p:spPr>
          <a:xfrm>
            <a:off x="6446000" y="2886295"/>
            <a:ext cx="1058817" cy="1058817"/>
          </a:xfrm>
          <a:prstGeom prst="ellipse">
            <a:avLst/>
          </a:prstGeom>
          <a:solidFill>
            <a:schemeClr val="lt1"/>
          </a:solidFill>
          <a:ln>
            <a:noFill/>
          </a:ln>
          <a:effectLst>
            <a:outerShdw dist="101600" dir="2700000" algn="tl" rotWithShape="0">
              <a:srgbClr val="000000">
                <a:alpha val="28627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" b="1" i="0" u="none" strike="noStrike" cap="none">
              <a:solidFill>
                <a:srgbClr val="3F3F3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86" name="Google Shape;186;p26"/>
          <p:cNvSpPr txBox="1"/>
          <p:nvPr/>
        </p:nvSpPr>
        <p:spPr>
          <a:xfrm>
            <a:off x="6345160" y="2794896"/>
            <a:ext cx="375000" cy="2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b="1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0</a:t>
            </a:r>
            <a:r>
              <a:rPr lang="ko" sz="1100" b="1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rPr>
              <a:t>3</a:t>
            </a:r>
            <a:endParaRPr sz="200" b="1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cxnSp>
        <p:nvCxnSpPr>
          <p:cNvPr id="187" name="Google Shape;187;p26"/>
          <p:cNvCxnSpPr/>
          <p:nvPr/>
        </p:nvCxnSpPr>
        <p:spPr>
          <a:xfrm flipH="1">
            <a:off x="6342037" y="1840404"/>
            <a:ext cx="43" cy="837000"/>
          </a:xfrm>
          <a:prstGeom prst="straightConnector1">
            <a:avLst/>
          </a:prstGeom>
          <a:noFill/>
          <a:ln w="19050" cap="flat" cmpd="sng">
            <a:solidFill>
              <a:srgbClr val="1FDE7F"/>
            </a:solidFill>
            <a:prstDash val="solid"/>
            <a:miter lim="800000"/>
            <a:headEnd type="oval" w="sm" len="sm"/>
            <a:tailEnd type="oval" w="sm" len="sm"/>
          </a:ln>
        </p:spPr>
      </p:cxnSp>
      <p:sp>
        <p:nvSpPr>
          <p:cNvPr id="188" name="Google Shape;188;p26"/>
          <p:cNvSpPr/>
          <p:nvPr/>
        </p:nvSpPr>
        <p:spPr>
          <a:xfrm>
            <a:off x="6446000" y="1858701"/>
            <a:ext cx="18864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1FDE7F"/>
                </a:solidFill>
                <a:latin typeface="Malgun Gothic"/>
                <a:ea typeface="Malgun Gothic"/>
                <a:cs typeface="Malgun Gothic"/>
                <a:sym typeface="Malgun Gothic"/>
              </a:rPr>
              <a:t>Schedule</a:t>
            </a:r>
            <a:endParaRPr sz="1200" b="1">
              <a:solidFill>
                <a:srgbClr val="1FDE7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1FDE7F"/>
                </a:solidFill>
                <a:latin typeface="Malgun Gothic"/>
                <a:ea typeface="Malgun Gothic"/>
                <a:cs typeface="Malgun Gothic"/>
                <a:sym typeface="Malgun Gothic"/>
              </a:rPr>
              <a:t>&amp;</a:t>
            </a:r>
            <a:endParaRPr sz="1200" b="1">
              <a:solidFill>
                <a:srgbClr val="1FDE7F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marR="0" lvl="0" indent="0" algn="ctr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 b="1">
                <a:solidFill>
                  <a:srgbClr val="1FDE7F"/>
                </a:solidFill>
                <a:latin typeface="Malgun Gothic"/>
                <a:ea typeface="Malgun Gothic"/>
                <a:cs typeface="Malgun Gothic"/>
                <a:sym typeface="Malgun Gothic"/>
              </a:rPr>
              <a:t>Collaboration Plan</a:t>
            </a:r>
            <a:endParaRPr sz="1200" b="1">
              <a:solidFill>
                <a:srgbClr val="1FDE7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순서도: 처리 42">
            <a:extLst>
              <a:ext uri="{FF2B5EF4-FFF2-40B4-BE49-F238E27FC236}">
                <a16:creationId xmlns:a16="http://schemas.microsoft.com/office/drawing/2014/main" id="{0D4C60A3-5E9D-4A35-88CF-79F9396EF7B3}"/>
              </a:ext>
            </a:extLst>
          </p:cNvPr>
          <p:cNvSpPr/>
          <p:nvPr/>
        </p:nvSpPr>
        <p:spPr>
          <a:xfrm rot="5400000">
            <a:off x="2000251" y="-2000248"/>
            <a:ext cx="5143499" cy="9143998"/>
          </a:xfrm>
          <a:prstGeom prst="flowChartProcess">
            <a:avLst/>
          </a:prstGeom>
          <a:solidFill>
            <a:srgbClr val="02314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3554D3-1419-4EF2-B87D-EBF4EF960DA6}"/>
              </a:ext>
            </a:extLst>
          </p:cNvPr>
          <p:cNvSpPr txBox="1"/>
          <p:nvPr/>
        </p:nvSpPr>
        <p:spPr>
          <a:xfrm>
            <a:off x="224440" y="2045383"/>
            <a:ext cx="864283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>
                <a:ln w="12700">
                  <a:solidFill>
                    <a:srgbClr val="394D65"/>
                  </a:solidFill>
                </a:ln>
                <a:solidFill>
                  <a:schemeClr val="bg1"/>
                </a:solidFill>
                <a:latin typeface="포천 오성과 한음 Bold" panose="020B0803000000000000" pitchFamily="50" charset="-127"/>
                <a:ea typeface="포천 오성과 한음 Bold" panose="020B0803000000000000" pitchFamily="50" charset="-127"/>
              </a:rPr>
              <a:t>Schedule &amp; Collaboration Plan</a:t>
            </a:r>
            <a:endParaRPr lang="ko-KR" altLang="en-US" sz="4500" dirty="0">
              <a:ln w="12700">
                <a:solidFill>
                  <a:srgbClr val="394D65"/>
                </a:solidFill>
              </a:ln>
              <a:solidFill>
                <a:schemeClr val="bg1"/>
              </a:solidFill>
              <a:latin typeface="포천 오성과 한음 Bold" panose="020B0803000000000000" pitchFamily="50" charset="-127"/>
              <a:ea typeface="포천 오성과 한음 Bold" panose="020B0803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B4CBA5-C066-4FA7-B8A0-54A25D6C6A01}"/>
              </a:ext>
            </a:extLst>
          </p:cNvPr>
          <p:cNvSpPr txBox="1"/>
          <p:nvPr/>
        </p:nvSpPr>
        <p:spPr>
          <a:xfrm>
            <a:off x="89748" y="100524"/>
            <a:ext cx="1659429" cy="168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35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03</a:t>
            </a:r>
            <a:endParaRPr lang="ko-KR" altLang="en-US" sz="1035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736601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34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31" name="Google Shape;531;p34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32" name="Google Shape;532;p34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533" name="Google Shape;533;p34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534" name="Google Shape;534;p34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35" name="Google Shape;535;p34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36" name="Google Shape;536;p34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37" name="Google Shape;537;p34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538" name="Google Shape;538;p34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539" name="Google Shape;539;p34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40" name="Google Shape;540;p34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41" name="Google Shape;541;p34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542" name="Google Shape;542;p34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44" name="Google Shape;544;p34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545" name="Google Shape;545;p34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546" name="Google Shape;546;p34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547" name="Google Shape;547;p34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548" name="Google Shape;548;p34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549" name="Google Shape;549;p34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550" name="Google Shape;550;p34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1" name="Google Shape;551;p34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2" name="Google Shape;552;p34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3" name="Google Shape;553;p34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54" name="Google Shape;554;p34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555" name="Google Shape;555;p34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6" name="Google Shape;556;p34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7" name="Google Shape;557;p34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8" name="Google Shape;558;p34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59" name="Google Shape;559;p34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60" name="Google Shape;560;p34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561" name="Google Shape;561;p34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2" name="Google Shape;562;p34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63" name="Google Shape;563;p34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564" name="Google Shape;564;p34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5" name="Google Shape;565;p34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6" name="Google Shape;566;p34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7" name="Google Shape;567;p34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68" name="Google Shape;568;p34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570" name="Google Shape;570;p34"/>
          <p:cNvSpPr txBox="1"/>
          <p:nvPr/>
        </p:nvSpPr>
        <p:spPr>
          <a:xfrm>
            <a:off x="495825" y="740075"/>
            <a:ext cx="25839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Project Schedule</a:t>
            </a:r>
            <a:endParaRPr sz="1900" b="1"/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2D8CCB6D-2EB4-489C-8EF2-6B9CE084F7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630654"/>
              </p:ext>
            </p:extLst>
          </p:nvPr>
        </p:nvGraphicFramePr>
        <p:xfrm>
          <a:off x="897462" y="1306238"/>
          <a:ext cx="7407085" cy="362295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58155">
                  <a:extLst>
                    <a:ext uri="{9D8B030D-6E8A-4147-A177-3AD203B41FA5}">
                      <a16:colId xmlns:a16="http://schemas.microsoft.com/office/drawing/2014/main" val="3929458583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1486484201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372270507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2433085841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1471690110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2284748631"/>
                    </a:ext>
                  </a:extLst>
                </a:gridCol>
                <a:gridCol w="1058155">
                  <a:extLst>
                    <a:ext uri="{9D8B030D-6E8A-4147-A177-3AD203B41FA5}">
                      <a16:colId xmlns:a16="http://schemas.microsoft.com/office/drawing/2014/main" val="4262797084"/>
                    </a:ext>
                  </a:extLst>
                </a:gridCol>
              </a:tblGrid>
              <a:tr h="60382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MON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TUE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WED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THU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FRI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accent5"/>
                          </a:solidFill>
                        </a:rPr>
                        <a:t>SAT</a:t>
                      </a:r>
                      <a:endParaRPr lang="ko-KR" altLang="en-US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SUN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0450721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18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19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22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23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24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7678700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26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27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28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29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30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31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3700224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11.1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2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3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4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6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6324163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8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9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10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11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12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chemeClr val="accent5"/>
                          </a:solidFill>
                        </a:rPr>
                        <a:t>13</a:t>
                      </a:r>
                      <a:endParaRPr lang="ko-KR" altLang="en-US" sz="800" dirty="0">
                        <a:solidFill>
                          <a:schemeClr val="accent5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>
                          <a:solidFill>
                            <a:srgbClr val="FF0000"/>
                          </a:solidFill>
                        </a:rPr>
                        <a:t>14</a:t>
                      </a:r>
                      <a:endParaRPr lang="ko-KR" altLang="en-US" sz="800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2927620"/>
                  </a:ext>
                </a:extLst>
              </a:tr>
              <a:tr h="60382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15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800" dirty="0"/>
                        <a:t>16</a:t>
                      </a:r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7449091"/>
                  </a:ext>
                </a:extLst>
              </a:tr>
            </a:tbl>
          </a:graphicData>
        </a:graphic>
      </p:graphicFrame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4AC8F59E-0F11-4F4F-A34C-1A44DF7C0E39}"/>
              </a:ext>
            </a:extLst>
          </p:cNvPr>
          <p:cNvSpPr/>
          <p:nvPr/>
        </p:nvSpPr>
        <p:spPr>
          <a:xfrm>
            <a:off x="2193866" y="2116384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Proposal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:a16="http://schemas.microsoft.com/office/drawing/2014/main" id="{E8B89BA3-686C-4127-9651-8A6EB8990DF9}"/>
              </a:ext>
            </a:extLst>
          </p:cNvPr>
          <p:cNvSpPr/>
          <p:nvPr/>
        </p:nvSpPr>
        <p:spPr>
          <a:xfrm>
            <a:off x="3302020" y="2116384"/>
            <a:ext cx="4587501" cy="25093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Preprocessing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187F3FD4-0D85-43E0-A967-3EB49EF0370A}"/>
              </a:ext>
            </a:extLst>
          </p:cNvPr>
          <p:cNvSpPr/>
          <p:nvPr/>
        </p:nvSpPr>
        <p:spPr>
          <a:xfrm>
            <a:off x="2193866" y="2776181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Meeting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CAF5ADE0-61A7-445F-9824-1EEBEAB73C64}"/>
              </a:ext>
            </a:extLst>
          </p:cNvPr>
          <p:cNvSpPr/>
          <p:nvPr/>
        </p:nvSpPr>
        <p:spPr>
          <a:xfrm>
            <a:off x="2193864" y="3324185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Meeting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B075987C-B905-4659-92D7-4D71A933BDB7}"/>
              </a:ext>
            </a:extLst>
          </p:cNvPr>
          <p:cNvSpPr/>
          <p:nvPr/>
        </p:nvSpPr>
        <p:spPr>
          <a:xfrm>
            <a:off x="2193864" y="4001218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Meeting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:a16="http://schemas.microsoft.com/office/drawing/2014/main" id="{F82F3C83-0887-47AC-AE2C-6C7434BC64C9}"/>
              </a:ext>
            </a:extLst>
          </p:cNvPr>
          <p:cNvSpPr/>
          <p:nvPr/>
        </p:nvSpPr>
        <p:spPr>
          <a:xfrm>
            <a:off x="2193864" y="4576244"/>
            <a:ext cx="686912" cy="250936"/>
          </a:xfrm>
          <a:prstGeom prst="roundRect">
            <a:avLst/>
          </a:prstGeom>
          <a:solidFill>
            <a:srgbClr val="1FDE7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00" dirty="0">
                <a:solidFill>
                  <a:schemeClr val="tx1"/>
                </a:solidFill>
              </a:rPr>
              <a:t>Final</a:t>
            </a:r>
            <a:endParaRPr lang="ko-KR" altLang="en-US" sz="700" dirty="0">
              <a:solidFill>
                <a:schemeClr val="tx1"/>
              </a:solidFill>
            </a:endParaRPr>
          </a:p>
        </p:txBody>
      </p:sp>
      <p:sp>
        <p:nvSpPr>
          <p:cNvPr id="50" name="사각형: 둥근 모서리 49">
            <a:extLst>
              <a:ext uri="{FF2B5EF4-FFF2-40B4-BE49-F238E27FC236}">
                <a16:creationId xmlns:a16="http://schemas.microsoft.com/office/drawing/2014/main" id="{99E777F6-278D-49DD-8E06-B660D980312E}"/>
              </a:ext>
            </a:extLst>
          </p:cNvPr>
          <p:cNvSpPr/>
          <p:nvPr/>
        </p:nvSpPr>
        <p:spPr>
          <a:xfrm>
            <a:off x="3298912" y="2766061"/>
            <a:ext cx="4587501" cy="809060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Making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Classification / Clustering</a:t>
            </a:r>
          </a:p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Function</a:t>
            </a:r>
          </a:p>
        </p:txBody>
      </p:sp>
      <p:sp>
        <p:nvSpPr>
          <p:cNvPr id="52" name="사각형: 둥근 모서리 51">
            <a:extLst>
              <a:ext uri="{FF2B5EF4-FFF2-40B4-BE49-F238E27FC236}">
                <a16:creationId xmlns:a16="http://schemas.microsoft.com/office/drawing/2014/main" id="{B2669635-5E93-4249-93ED-A959CD4BEE98}"/>
              </a:ext>
            </a:extLst>
          </p:cNvPr>
          <p:cNvSpPr/>
          <p:nvPr/>
        </p:nvSpPr>
        <p:spPr>
          <a:xfrm>
            <a:off x="3298911" y="4001218"/>
            <a:ext cx="4587501" cy="25093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solidFill>
                  <a:schemeClr val="tx1"/>
                </a:solidFill>
              </a:rPr>
              <a:t>Finishing work &amp; Prepare Final Presentation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35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76" name="Google Shape;576;p35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577" name="Google Shape;577;p35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578" name="Google Shape;578;p35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579" name="Google Shape;579;p35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0" name="Google Shape;580;p35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1" name="Google Shape;581;p35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2" name="Google Shape;582;p35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583" name="Google Shape;583;p35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584" name="Google Shape;584;p35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5" name="Google Shape;585;p35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586" name="Google Shape;586;p35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587" name="Google Shape;587;p35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590" name="Google Shape;590;p35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591" name="Google Shape;591;p35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592" name="Google Shape;592;p35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593" name="Google Shape;593;p35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594" name="Google Shape;594;p35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595" name="Google Shape;595;p35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6" name="Google Shape;596;p35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7" name="Google Shape;597;p35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598" name="Google Shape;598;p35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599" name="Google Shape;599;p35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600" name="Google Shape;600;p35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1" name="Google Shape;601;p35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2" name="Google Shape;602;p35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3" name="Google Shape;603;p35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4" name="Google Shape;604;p35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05" name="Google Shape;605;p35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606" name="Google Shape;606;p35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07" name="Google Shape;607;p35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08" name="Google Shape;608;p35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609" name="Google Shape;609;p35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0" name="Google Shape;610;p35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1" name="Google Shape;611;p35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2" name="Google Shape;612;p35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13" name="Google Shape;613;p35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pic>
        <p:nvPicPr>
          <p:cNvPr id="614" name="Google Shape;61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851" y="608925"/>
            <a:ext cx="7455075" cy="4262575"/>
          </a:xfrm>
          <a:prstGeom prst="rect">
            <a:avLst/>
          </a:prstGeom>
          <a:noFill/>
          <a:ln>
            <a:noFill/>
          </a:ln>
        </p:spPr>
      </p:pic>
      <p:sp>
        <p:nvSpPr>
          <p:cNvPr id="615" name="Google Shape;615;p35"/>
          <p:cNvSpPr txBox="1"/>
          <p:nvPr/>
        </p:nvSpPr>
        <p:spPr>
          <a:xfrm>
            <a:off x="2624675" y="998475"/>
            <a:ext cx="1615800" cy="16927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정두화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Pre-processing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Classification-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Decision Tree,</a:t>
            </a: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Logistic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6" name="Google Shape;616;p35"/>
          <p:cNvSpPr txBox="1"/>
          <p:nvPr/>
        </p:nvSpPr>
        <p:spPr>
          <a:xfrm>
            <a:off x="4879625" y="1000688"/>
            <a:ext cx="16158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허서윤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Clustering</a:t>
            </a:r>
            <a:r>
              <a:rPr lang="en-US" alt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 - </a:t>
            </a:r>
            <a:r>
              <a:rPr lang="en-US" altLang="ko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MeanShift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7" name="Google Shape;617;p35"/>
          <p:cNvSpPr txBox="1"/>
          <p:nvPr/>
        </p:nvSpPr>
        <p:spPr>
          <a:xfrm>
            <a:off x="2624675" y="3055050"/>
            <a:ext cx="1615800" cy="1046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이정명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Classification</a:t>
            </a:r>
            <a:r>
              <a:rPr lang="en-US" alt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SVM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18" name="Google Shape;618;p35"/>
          <p:cNvSpPr txBox="1"/>
          <p:nvPr/>
        </p:nvSpPr>
        <p:spPr>
          <a:xfrm>
            <a:off x="4879625" y="3055050"/>
            <a:ext cx="1615800" cy="1477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최찬영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Clustering-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KMeans</a:t>
            </a:r>
            <a:endParaRPr lang="en-US"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GMM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Malgun Gothic"/>
                <a:ea typeface="Malgun Gothic"/>
                <a:cs typeface="Malgun Gothic"/>
                <a:sym typeface="Malgun Gothic"/>
              </a:rPr>
              <a:t>Aggolmerative</a:t>
            </a:r>
            <a:endParaRPr b="1" dirty="0">
              <a:solidFill>
                <a:schemeClr val="tx1">
                  <a:lumMod val="65000"/>
                  <a:lumOff val="35000"/>
                </a:schemeClr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6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3" name="Google Shape;623;p36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4" name="Google Shape;624;p36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625" name="Google Shape;625;p36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626" name="Google Shape;626;p36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627" name="Google Shape;627;p36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28" name="Google Shape;628;p36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29" name="Google Shape;629;p36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30" name="Google Shape;630;p36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631" name="Google Shape;631;p36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632" name="Google Shape;632;p36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33" name="Google Shape;633;p36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634" name="Google Shape;634;p36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635" name="Google Shape;635;p36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36" name="Google Shape;636;p36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637" name="Google Shape;637;p36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638" name="Google Shape;638;p36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639" name="Google Shape;639;p36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640" name="Google Shape;640;p36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641" name="Google Shape;641;p36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642" name="Google Shape;642;p36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643" name="Google Shape;643;p36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4" name="Google Shape;644;p36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5" name="Google Shape;645;p36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6" name="Google Shape;646;p36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47" name="Google Shape;647;p36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648" name="Google Shape;648;p36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49" name="Google Shape;649;p36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0" name="Google Shape;650;p36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1" name="Google Shape;651;p36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2" name="Google Shape;652;p36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53" name="Google Shape;653;p36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654" name="Google Shape;654;p36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5" name="Google Shape;655;p36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656" name="Google Shape;656;p36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657" name="Google Shape;657;p36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8" name="Google Shape;658;p36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59" name="Google Shape;659;p36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60" name="Google Shape;660;p36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661" name="Google Shape;661;p36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662" name="Google Shape;662;p36"/>
          <p:cNvSpPr/>
          <p:nvPr/>
        </p:nvSpPr>
        <p:spPr>
          <a:xfrm>
            <a:off x="2349406" y="2390369"/>
            <a:ext cx="4572000" cy="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300" b="1" i="1">
                <a:solidFill>
                  <a:srgbClr val="323F4F"/>
                </a:solidFill>
                <a:latin typeface="Malgun Gothic"/>
                <a:ea typeface="Malgun Gothic"/>
                <a:cs typeface="Malgun Gothic"/>
                <a:sym typeface="Malgun Gothic"/>
              </a:rPr>
              <a:t>Thank you</a:t>
            </a:r>
            <a:endParaRPr sz="3300" b="1" i="1" u="none" strike="noStrike" cap="none">
              <a:solidFill>
                <a:srgbClr val="323F4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순서도: 처리 42">
            <a:extLst>
              <a:ext uri="{FF2B5EF4-FFF2-40B4-BE49-F238E27FC236}">
                <a16:creationId xmlns:a16="http://schemas.microsoft.com/office/drawing/2014/main" id="{0D4C60A3-5E9D-4A35-88CF-79F9396EF7B3}"/>
              </a:ext>
            </a:extLst>
          </p:cNvPr>
          <p:cNvSpPr/>
          <p:nvPr/>
        </p:nvSpPr>
        <p:spPr>
          <a:xfrm rot="5400000">
            <a:off x="2000251" y="-2000248"/>
            <a:ext cx="5143499" cy="9143998"/>
          </a:xfrm>
          <a:prstGeom prst="flowChartProcess">
            <a:avLst/>
          </a:prstGeom>
          <a:solidFill>
            <a:srgbClr val="02314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3554D3-1419-4EF2-B87D-EBF4EF960DA6}"/>
              </a:ext>
            </a:extLst>
          </p:cNvPr>
          <p:cNvSpPr txBox="1"/>
          <p:nvPr/>
        </p:nvSpPr>
        <p:spPr>
          <a:xfrm>
            <a:off x="224441" y="2045383"/>
            <a:ext cx="422663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>
                <a:ln w="12700">
                  <a:solidFill>
                    <a:srgbClr val="394D65"/>
                  </a:solidFill>
                </a:ln>
                <a:solidFill>
                  <a:schemeClr val="bg1"/>
                </a:solidFill>
                <a:latin typeface="포천 오성과 한음 Bold" panose="020B0803000000000000" pitchFamily="50" charset="-127"/>
                <a:ea typeface="포천 오성과 한음 Bold" panose="020B0803000000000000" pitchFamily="50" charset="-127"/>
              </a:rPr>
              <a:t>Project Title</a:t>
            </a:r>
            <a:endParaRPr lang="ko-KR" altLang="en-US" sz="4500" dirty="0">
              <a:ln w="12700">
                <a:solidFill>
                  <a:srgbClr val="394D65"/>
                </a:solidFill>
              </a:ln>
              <a:solidFill>
                <a:schemeClr val="bg1"/>
              </a:solidFill>
              <a:latin typeface="포천 오성과 한음 Bold" panose="020B0803000000000000" pitchFamily="50" charset="-127"/>
              <a:ea typeface="포천 오성과 한음 Bold" panose="020B0803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B4CBA5-C066-4FA7-B8A0-54A25D6C6A01}"/>
              </a:ext>
            </a:extLst>
          </p:cNvPr>
          <p:cNvSpPr txBox="1"/>
          <p:nvPr/>
        </p:nvSpPr>
        <p:spPr>
          <a:xfrm>
            <a:off x="89748" y="100524"/>
            <a:ext cx="1659429" cy="168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35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01</a:t>
            </a:r>
            <a:endParaRPr lang="ko-KR" altLang="en-US" sz="1035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9B14BED-67A7-4174-B4DE-9C8AED25C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2497" y="2571750"/>
            <a:ext cx="1409700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158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7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4" name="Google Shape;194;p27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195" name="Google Shape;195;p27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196" name="Google Shape;196;p27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197" name="Google Shape;197;p27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98" name="Google Shape;198;p27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199" name="Google Shape;199;p27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0" name="Google Shape;200;p27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201" name="Google Shape;201;p27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202" name="Google Shape;202;p27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3" name="Google Shape;203;p27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04" name="Google Shape;204;p27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205" name="Google Shape;205;p27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6" name="Google Shape;206;p27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07" name="Google Shape;207;p27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208" name="Google Shape;208;p27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209" name="Google Shape;209;p27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210" name="Google Shape;210;p27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211" name="Google Shape;211;p27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212" name="Google Shape;212;p27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13" name="Google Shape;213;p27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4" name="Google Shape;214;p27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5" name="Google Shape;215;p27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6" name="Google Shape;216;p27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17" name="Google Shape;217;p27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18" name="Google Shape;218;p27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19" name="Google Shape;219;p27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0" name="Google Shape;220;p27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1" name="Google Shape;221;p27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2" name="Google Shape;222;p27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23" name="Google Shape;223;p27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224" name="Google Shape;224;p27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5" name="Google Shape;225;p27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26" name="Google Shape;226;p27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227" name="Google Shape;227;p27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8" name="Google Shape;228;p27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29" name="Google Shape;229;p27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0" name="Google Shape;230;p27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31" name="Google Shape;231;p27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232" name="Google Shape;232;p27"/>
          <p:cNvSpPr txBox="1"/>
          <p:nvPr/>
        </p:nvSpPr>
        <p:spPr>
          <a:xfrm>
            <a:off x="496800" y="740075"/>
            <a:ext cx="21711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Project Title</a:t>
            </a:r>
            <a:endParaRPr sz="1900" b="1"/>
          </a:p>
        </p:txBody>
      </p:sp>
      <p:pic>
        <p:nvPicPr>
          <p:cNvPr id="233" name="Google Shape;23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45112" y="1765050"/>
            <a:ext cx="3580574" cy="3083550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7"/>
          <p:cNvSpPr txBox="1"/>
          <p:nvPr/>
        </p:nvSpPr>
        <p:spPr>
          <a:xfrm>
            <a:off x="2270500" y="1283313"/>
            <a:ext cx="47298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lang="ko" sz="1500">
                <a:solidFill>
                  <a:schemeClr val="dk1"/>
                </a:solidFill>
                <a:highlight>
                  <a:schemeClr val="lt1"/>
                </a:highlight>
              </a:rPr>
              <a:t>Watching motion and </a:t>
            </a:r>
            <a:r>
              <a:rPr lang="ko" sz="1500" b="1">
                <a:solidFill>
                  <a:schemeClr val="dk1"/>
                </a:solidFill>
                <a:highlight>
                  <a:schemeClr val="lt1"/>
                </a:highlight>
              </a:rPr>
              <a:t>predicting what action to take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순서도: 처리 42">
            <a:extLst>
              <a:ext uri="{FF2B5EF4-FFF2-40B4-BE49-F238E27FC236}">
                <a16:creationId xmlns:a16="http://schemas.microsoft.com/office/drawing/2014/main" id="{0D4C60A3-5E9D-4A35-88CF-79F9396EF7B3}"/>
              </a:ext>
            </a:extLst>
          </p:cNvPr>
          <p:cNvSpPr/>
          <p:nvPr/>
        </p:nvSpPr>
        <p:spPr>
          <a:xfrm rot="5400000">
            <a:off x="2000251" y="-2000248"/>
            <a:ext cx="5143499" cy="9143998"/>
          </a:xfrm>
          <a:prstGeom prst="flowChartProcess">
            <a:avLst/>
          </a:prstGeom>
          <a:solidFill>
            <a:srgbClr val="023141"/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10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13554D3-1419-4EF2-B87D-EBF4EF960DA6}"/>
              </a:ext>
            </a:extLst>
          </p:cNvPr>
          <p:cNvSpPr txBox="1"/>
          <p:nvPr/>
        </p:nvSpPr>
        <p:spPr>
          <a:xfrm>
            <a:off x="224440" y="2045383"/>
            <a:ext cx="627862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500" dirty="0">
                <a:ln w="12700">
                  <a:solidFill>
                    <a:srgbClr val="394D65"/>
                  </a:solidFill>
                </a:ln>
                <a:solidFill>
                  <a:schemeClr val="bg1"/>
                </a:solidFill>
                <a:latin typeface="포천 오성과 한음 Bold" panose="020B0803000000000000" pitchFamily="50" charset="-127"/>
                <a:ea typeface="포천 오성과 한음 Bold" panose="020B0803000000000000" pitchFamily="50" charset="-127"/>
              </a:rPr>
              <a:t>Dataset &amp; Project Idea </a:t>
            </a:r>
            <a:endParaRPr lang="ko-KR" altLang="en-US" sz="4500" dirty="0">
              <a:ln w="12700">
                <a:solidFill>
                  <a:srgbClr val="394D65"/>
                </a:solidFill>
              </a:ln>
              <a:solidFill>
                <a:schemeClr val="bg1"/>
              </a:solidFill>
              <a:latin typeface="포천 오성과 한음 Bold" panose="020B0803000000000000" pitchFamily="50" charset="-127"/>
              <a:ea typeface="포천 오성과 한음 Bold" panose="020B0803000000000000" pitchFamily="50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B4CBA5-C066-4FA7-B8A0-54A25D6C6A01}"/>
              </a:ext>
            </a:extLst>
          </p:cNvPr>
          <p:cNvSpPr txBox="1"/>
          <p:nvPr/>
        </p:nvSpPr>
        <p:spPr>
          <a:xfrm>
            <a:off x="89748" y="100524"/>
            <a:ext cx="1659429" cy="16850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035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02</a:t>
            </a:r>
            <a:endParaRPr lang="ko-KR" altLang="en-US" sz="1035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2148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8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40" name="Google Shape;240;p28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41" name="Google Shape;241;p28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242" name="Google Shape;242;p28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243" name="Google Shape;243;p28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4" name="Google Shape;244;p28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5" name="Google Shape;245;p28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6" name="Google Shape;246;p28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247" name="Google Shape;247;p28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248" name="Google Shape;248;p28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49" name="Google Shape;249;p28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50" name="Google Shape;250;p28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251" name="Google Shape;251;p28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254" name="Google Shape;254;p28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255" name="Google Shape;255;p28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256" name="Google Shape;256;p28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257" name="Google Shape;257;p28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258" name="Google Shape;258;p28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259" name="Google Shape;259;p28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0" name="Google Shape;260;p28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1" name="Google Shape;261;p28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2" name="Google Shape;262;p28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63" name="Google Shape;263;p28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264" name="Google Shape;264;p28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5" name="Google Shape;265;p28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6" name="Google Shape;266;p28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7" name="Google Shape;267;p28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68" name="Google Shape;268;p28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69" name="Google Shape;269;p28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270" name="Google Shape;270;p28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1" name="Google Shape;271;p28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272" name="Google Shape;272;p28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273" name="Google Shape;273;p28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4" name="Google Shape;274;p28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5" name="Google Shape;275;p28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6" name="Google Shape;276;p28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277" name="Google Shape;277;p28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278" name="Google Shape;278;p28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Dataset</a:t>
            </a:r>
            <a:endParaRPr sz="1900" b="1"/>
          </a:p>
        </p:txBody>
      </p:sp>
      <p:sp>
        <p:nvSpPr>
          <p:cNvPr id="279" name="Google Shape;279;p28"/>
          <p:cNvSpPr txBox="1"/>
          <p:nvPr/>
        </p:nvSpPr>
        <p:spPr>
          <a:xfrm>
            <a:off x="662100" y="1249575"/>
            <a:ext cx="3909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latin typeface="Malgun Gothic"/>
                <a:ea typeface="Malgun Gothic"/>
                <a:cs typeface="Malgun Gothic"/>
                <a:sym typeface="Malgun Gothic"/>
              </a:rPr>
              <a:t>MpII Human Pose Dataset in Kaggle</a:t>
            </a:r>
            <a:endParaRPr b="1"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280" name="Google Shape;280;p28"/>
          <p:cNvPicPr preferRelativeResize="0"/>
          <p:nvPr/>
        </p:nvPicPr>
        <p:blipFill rotWithShape="1">
          <a:blip r:embed="rId3">
            <a:alphaModFix/>
          </a:blip>
          <a:srcRect r="33744"/>
          <a:stretch/>
        </p:blipFill>
        <p:spPr>
          <a:xfrm>
            <a:off x="1542750" y="1816888"/>
            <a:ext cx="6058501" cy="19333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28"/>
          <p:cNvSpPr txBox="1"/>
          <p:nvPr/>
        </p:nvSpPr>
        <p:spPr>
          <a:xfrm>
            <a:off x="798375" y="3917300"/>
            <a:ext cx="7698900" cy="89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MPII Human Pose dataset is a state of the art benchmark for evaluation of articulated human pose estimation. The dataset includes around </a:t>
            </a:r>
            <a:r>
              <a:rPr lang="ko" sz="1150" b="1">
                <a:solidFill>
                  <a:srgbClr val="333333"/>
                </a:solidFill>
                <a:highlight>
                  <a:srgbClr val="FFFFFF"/>
                </a:highlight>
              </a:rPr>
              <a:t>25K images</a:t>
            </a: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 containing over </a:t>
            </a:r>
            <a:r>
              <a:rPr lang="ko" sz="1150" b="1">
                <a:solidFill>
                  <a:srgbClr val="333333"/>
                </a:solidFill>
                <a:highlight>
                  <a:srgbClr val="FFFFFF"/>
                </a:highlight>
              </a:rPr>
              <a:t>40K people</a:t>
            </a: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 with annotated body joints. The images were systematically collected using an established taxonomy of every day human activities. Overall the dataset covers </a:t>
            </a:r>
            <a:r>
              <a:rPr lang="ko" sz="1150" b="1">
                <a:solidFill>
                  <a:srgbClr val="333333"/>
                </a:solidFill>
                <a:highlight>
                  <a:srgbClr val="FFFFFF"/>
                </a:highlight>
              </a:rPr>
              <a:t>410 human activities</a:t>
            </a:r>
            <a:r>
              <a:rPr lang="ko" sz="1150">
                <a:solidFill>
                  <a:srgbClr val="333333"/>
                </a:solidFill>
                <a:highlight>
                  <a:srgbClr val="FFFFFF"/>
                </a:highlight>
              </a:rPr>
              <a:t> and each image is provided with an activity label. 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2" name="Google Shape;282;p28"/>
          <p:cNvSpPr txBox="1"/>
          <p:nvPr/>
        </p:nvSpPr>
        <p:spPr>
          <a:xfrm>
            <a:off x="5143625" y="4748450"/>
            <a:ext cx="367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Dataset URL : https://www.kaggle.com/nicolehoelzl/mpii-human-pose-data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9"/>
          <p:cNvSpPr/>
          <p:nvPr/>
        </p:nvSpPr>
        <p:spPr>
          <a:xfrm>
            <a:off x="182090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86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88" name="Google Shape;288;p29"/>
          <p:cNvSpPr/>
          <p:nvPr/>
        </p:nvSpPr>
        <p:spPr>
          <a:xfrm>
            <a:off x="182165" y="214313"/>
            <a:ext cx="8779669" cy="271463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289" name="Google Shape;289;p29"/>
          <p:cNvGrpSpPr/>
          <p:nvPr/>
        </p:nvGrpSpPr>
        <p:grpSpPr>
          <a:xfrm>
            <a:off x="456686" y="284284"/>
            <a:ext cx="8357446" cy="161583"/>
            <a:chOff x="608914" y="379045"/>
            <a:chExt cx="11143262" cy="215444"/>
          </a:xfrm>
        </p:grpSpPr>
        <p:grpSp>
          <p:nvGrpSpPr>
            <p:cNvPr id="290" name="Google Shape;290;p29"/>
            <p:cNvGrpSpPr/>
            <p:nvPr/>
          </p:nvGrpSpPr>
          <p:grpSpPr>
            <a:xfrm>
              <a:off x="1147682" y="397455"/>
              <a:ext cx="132372" cy="140525"/>
              <a:chOff x="4594" y="900"/>
              <a:chExt cx="276" cy="293"/>
            </a:xfrm>
          </p:grpSpPr>
          <p:sp>
            <p:nvSpPr>
              <p:cNvPr id="291" name="Google Shape;291;p29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2" name="Google Shape;292;p29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3" name="Google Shape;293;p29"/>
              <p:cNvSpPr/>
              <p:nvPr/>
            </p:nvSpPr>
            <p:spPr>
              <a:xfrm>
                <a:off x="4612" y="947"/>
                <a:ext cx="241" cy="24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4" name="Google Shape;294;p29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295" name="Google Shape;295;p29"/>
            <p:cNvGrpSpPr/>
            <p:nvPr/>
          </p:nvGrpSpPr>
          <p:grpSpPr>
            <a:xfrm>
              <a:off x="903020" y="397455"/>
              <a:ext cx="140525" cy="140525"/>
              <a:chOff x="1747" y="423"/>
              <a:chExt cx="575" cy="575"/>
            </a:xfrm>
          </p:grpSpPr>
          <p:sp>
            <p:nvSpPr>
              <p:cNvPr id="296" name="Google Shape;296;p29"/>
              <p:cNvSpPr/>
              <p:nvPr/>
            </p:nvSpPr>
            <p:spPr>
              <a:xfrm>
                <a:off x="1899" y="577"/>
                <a:ext cx="271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7" name="Google Shape;297;p29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298" name="Google Shape;298;p29"/>
              <p:cNvSpPr/>
              <p:nvPr/>
            </p:nvSpPr>
            <p:spPr>
              <a:xfrm>
                <a:off x="1747" y="423"/>
                <a:ext cx="575" cy="575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299" name="Google Shape;299;p29"/>
            <p:cNvSpPr/>
            <p:nvPr/>
          </p:nvSpPr>
          <p:spPr>
            <a:xfrm rot="5400000">
              <a:off x="11548563" y="353417"/>
              <a:ext cx="140525" cy="266701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0" name="Google Shape;300;p29"/>
            <p:cNvSpPr/>
            <p:nvPr/>
          </p:nvSpPr>
          <p:spPr>
            <a:xfrm>
              <a:off x="11072725" y="379045"/>
              <a:ext cx="439544" cy="21544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01" name="Google Shape;301;p29"/>
            <p:cNvSpPr/>
            <p:nvPr/>
          </p:nvSpPr>
          <p:spPr>
            <a:xfrm>
              <a:off x="608914" y="397455"/>
              <a:ext cx="179805" cy="140525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02" name="Google Shape;302;p29"/>
          <p:cNvGrpSpPr/>
          <p:nvPr/>
        </p:nvGrpSpPr>
        <p:grpSpPr>
          <a:xfrm>
            <a:off x="53293" y="645096"/>
            <a:ext cx="257740" cy="1471177"/>
            <a:chOff x="92708" y="905455"/>
            <a:chExt cx="523875" cy="2990270"/>
          </a:xfrm>
        </p:grpSpPr>
        <p:sp>
          <p:nvSpPr>
            <p:cNvPr id="303" name="Google Shape;303;p29"/>
            <p:cNvSpPr/>
            <p:nvPr/>
          </p:nvSpPr>
          <p:spPr>
            <a:xfrm>
              <a:off x="92708" y="905455"/>
              <a:ext cx="523875" cy="299027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304" name="Google Shape;304;p29"/>
            <p:cNvGrpSpPr/>
            <p:nvPr/>
          </p:nvGrpSpPr>
          <p:grpSpPr>
            <a:xfrm>
              <a:off x="248838" y="1159456"/>
              <a:ext cx="225935" cy="2383212"/>
              <a:chOff x="11334883" y="1496521"/>
              <a:chExt cx="266576" cy="2811897"/>
            </a:xfrm>
          </p:grpSpPr>
          <p:sp>
            <p:nvSpPr>
              <p:cNvPr id="305" name="Google Shape;305;p29"/>
              <p:cNvSpPr/>
              <p:nvPr/>
            </p:nvSpPr>
            <p:spPr>
              <a:xfrm>
                <a:off x="11339124" y="2735045"/>
                <a:ext cx="258909" cy="258909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306" name="Google Shape;306;p29"/>
              <p:cNvGrpSpPr/>
              <p:nvPr/>
            </p:nvGrpSpPr>
            <p:grpSpPr>
              <a:xfrm>
                <a:off x="11363439" y="2127164"/>
                <a:ext cx="214957" cy="247071"/>
                <a:chOff x="1039" y="1681"/>
                <a:chExt cx="1071" cy="1231"/>
              </a:xfrm>
            </p:grpSpPr>
            <p:sp>
              <p:nvSpPr>
                <p:cNvPr id="307" name="Google Shape;307;p29"/>
                <p:cNvSpPr/>
                <p:nvPr/>
              </p:nvSpPr>
              <p:spPr>
                <a:xfrm>
                  <a:off x="1039" y="1681"/>
                  <a:ext cx="1071" cy="10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8" name="Google Shape;308;p29"/>
                <p:cNvSpPr/>
                <p:nvPr/>
              </p:nvSpPr>
              <p:spPr>
                <a:xfrm>
                  <a:off x="1398" y="2746"/>
                  <a:ext cx="212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09" name="Google Shape;309;p29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0" name="Google Shape;310;p29"/>
                <p:cNvSpPr/>
                <p:nvPr/>
              </p:nvSpPr>
              <p:spPr>
                <a:xfrm>
                  <a:off x="1665" y="2702"/>
                  <a:ext cx="205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11" name="Google Shape;311;p29"/>
              <p:cNvGrpSpPr/>
              <p:nvPr/>
            </p:nvGrpSpPr>
            <p:grpSpPr>
              <a:xfrm>
                <a:off x="11334883" y="4063734"/>
                <a:ext cx="266576" cy="244684"/>
                <a:chOff x="2577" y="1104"/>
                <a:chExt cx="414" cy="380"/>
              </a:xfrm>
            </p:grpSpPr>
            <p:sp>
              <p:nvSpPr>
                <p:cNvPr id="312" name="Google Shape;312;p29"/>
                <p:cNvSpPr/>
                <p:nvPr/>
              </p:nvSpPr>
              <p:spPr>
                <a:xfrm>
                  <a:off x="2577" y="1104"/>
                  <a:ext cx="353" cy="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3" name="Google Shape;313;p29"/>
                <p:cNvSpPr/>
                <p:nvPr/>
              </p:nvSpPr>
              <p:spPr>
                <a:xfrm>
                  <a:off x="2643" y="1129"/>
                  <a:ext cx="261" cy="2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4" name="Google Shape;314;p29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5" name="Google Shape;315;p29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6" name="Google Shape;316;p29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17" name="Google Shape;317;p29"/>
              <p:cNvGrpSpPr/>
              <p:nvPr/>
            </p:nvGrpSpPr>
            <p:grpSpPr>
              <a:xfrm>
                <a:off x="11359921" y="1496521"/>
                <a:ext cx="221315" cy="268574"/>
                <a:chOff x="2647" y="1727"/>
                <a:chExt cx="192" cy="233"/>
              </a:xfrm>
            </p:grpSpPr>
            <p:sp>
              <p:nvSpPr>
                <p:cNvPr id="318" name="Google Shape;318;p29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19" name="Google Shape;319;p29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20" name="Google Shape;320;p29"/>
              <p:cNvGrpSpPr/>
              <p:nvPr/>
            </p:nvGrpSpPr>
            <p:grpSpPr>
              <a:xfrm>
                <a:off x="11405884" y="3344318"/>
                <a:ext cx="138229" cy="357091"/>
                <a:chOff x="2375" y="2182"/>
                <a:chExt cx="144" cy="372"/>
              </a:xfrm>
            </p:grpSpPr>
            <p:sp>
              <p:nvSpPr>
                <p:cNvPr id="321" name="Google Shape;321;p29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2" name="Google Shape;322;p29"/>
                <p:cNvSpPr/>
                <p:nvPr/>
              </p:nvSpPr>
              <p:spPr>
                <a:xfrm>
                  <a:off x="2396" y="2425"/>
                  <a:ext cx="123" cy="6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3" name="Google Shape;323;p29"/>
                <p:cNvSpPr/>
                <p:nvPr/>
              </p:nvSpPr>
              <p:spPr>
                <a:xfrm>
                  <a:off x="2396" y="2437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4" name="Google Shape;324;p29"/>
                <p:cNvSpPr/>
                <p:nvPr/>
              </p:nvSpPr>
              <p:spPr>
                <a:xfrm>
                  <a:off x="2396" y="2405"/>
                  <a:ext cx="123" cy="13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25" name="Google Shape;325;p29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pic>
        <p:nvPicPr>
          <p:cNvPr id="326" name="Google Shape;32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7713" y="1374625"/>
            <a:ext cx="2073725" cy="3515824"/>
          </a:xfrm>
          <a:prstGeom prst="rect">
            <a:avLst/>
          </a:prstGeom>
          <a:noFill/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</p:pic>
      <p:sp>
        <p:nvSpPr>
          <p:cNvPr id="327" name="Google Shape;327;p29"/>
          <p:cNvSpPr txBox="1"/>
          <p:nvPr/>
        </p:nvSpPr>
        <p:spPr>
          <a:xfrm>
            <a:off x="5249889" y="2332400"/>
            <a:ext cx="23532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FF0000"/>
                </a:solidFill>
              </a:rPr>
              <a:t>17372</a:t>
            </a:r>
            <a:r>
              <a:rPr lang="ko" sz="2500" b="1"/>
              <a:t> rows X</a:t>
            </a:r>
            <a:endParaRPr sz="25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500" b="1">
                <a:solidFill>
                  <a:srgbClr val="FF0000"/>
                </a:solidFill>
              </a:rPr>
              <a:t>37</a:t>
            </a:r>
            <a:r>
              <a:rPr lang="ko" sz="2500" b="1"/>
              <a:t> attributes</a:t>
            </a:r>
            <a:endParaRPr sz="2500" b="1"/>
          </a:p>
        </p:txBody>
      </p:sp>
      <p:sp>
        <p:nvSpPr>
          <p:cNvPr id="328" name="Google Shape;328;p29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900" b="1"/>
              <a:t>Datasize</a:t>
            </a:r>
            <a:endParaRPr sz="1900" b="1"/>
          </a:p>
        </p:txBody>
      </p:sp>
      <p:sp>
        <p:nvSpPr>
          <p:cNvPr id="45" name="Google Shape;378;p30">
            <a:extLst>
              <a:ext uri="{FF2B5EF4-FFF2-40B4-BE49-F238E27FC236}">
                <a16:creationId xmlns:a16="http://schemas.microsoft.com/office/drawing/2014/main" id="{F9305529-D493-4797-9B8B-311915BA7D13}"/>
              </a:ext>
            </a:extLst>
          </p:cNvPr>
          <p:cNvSpPr/>
          <p:nvPr/>
        </p:nvSpPr>
        <p:spPr>
          <a:xfrm>
            <a:off x="4232548" y="2609750"/>
            <a:ext cx="660900" cy="39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2314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30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35" name="Google Shape;335;p30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36" name="Google Shape;336;p30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337" name="Google Shape;337;p30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338" name="Google Shape;338;p30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39" name="Google Shape;339;p30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0" name="Google Shape;340;p30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1" name="Google Shape;341;p30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342" name="Google Shape;342;p30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343" name="Google Shape;343;p30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4" name="Google Shape;344;p30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45" name="Google Shape;345;p30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346" name="Google Shape;346;p30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49" name="Google Shape;349;p30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350" name="Google Shape;350;p30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351" name="Google Shape;351;p30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352" name="Google Shape;352;p30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353" name="Google Shape;353;p30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354" name="Google Shape;354;p30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5" name="Google Shape;355;p30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6" name="Google Shape;356;p30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57" name="Google Shape;357;p30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58" name="Google Shape;358;p30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359" name="Google Shape;359;p30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0" name="Google Shape;360;p30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1" name="Google Shape;361;p30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2" name="Google Shape;362;p30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3" name="Google Shape;363;p30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64" name="Google Shape;364;p30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365" name="Google Shape;365;p30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6" name="Google Shape;366;p30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367" name="Google Shape;367;p30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368" name="Google Shape;368;p30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69" name="Google Shape;369;p30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0" name="Google Shape;370;p30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1" name="Google Shape;371;p30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372" name="Google Shape;372;p30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373" name="Google Shape;373;p30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 b="1" dirty="0"/>
              <a:t>Library</a:t>
            </a:r>
            <a:endParaRPr sz="1900" b="1" dirty="0"/>
          </a:p>
        </p:txBody>
      </p:sp>
      <p:sp>
        <p:nvSpPr>
          <p:cNvPr id="374" name="Google Shape;374;p30"/>
          <p:cNvSpPr txBox="1"/>
          <p:nvPr/>
        </p:nvSpPr>
        <p:spPr>
          <a:xfrm>
            <a:off x="662100" y="1249575"/>
            <a:ext cx="5150700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dk1"/>
                </a:solidFill>
              </a:rPr>
              <a:t>Motion Tracking Library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75" name="Google Shape;375;p30"/>
          <p:cNvSpPr txBox="1"/>
          <p:nvPr/>
        </p:nvSpPr>
        <p:spPr>
          <a:xfrm>
            <a:off x="5143625" y="4748450"/>
            <a:ext cx="367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Dataset URL : https://google.github.io/mediapipe/solutions/pose.html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376" name="Google Shape;3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0600" y="2216813"/>
            <a:ext cx="1929200" cy="147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77" name="Google Shape;37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9675" y="1899988"/>
            <a:ext cx="4579575" cy="259825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378;p30">
            <a:extLst>
              <a:ext uri="{FF2B5EF4-FFF2-40B4-BE49-F238E27FC236}">
                <a16:creationId xmlns:a16="http://schemas.microsoft.com/office/drawing/2014/main" id="{CAAB887F-534A-464F-BBFA-00F1CB562F64}"/>
              </a:ext>
            </a:extLst>
          </p:cNvPr>
          <p:cNvSpPr/>
          <p:nvPr/>
        </p:nvSpPr>
        <p:spPr>
          <a:xfrm>
            <a:off x="5623099" y="2797294"/>
            <a:ext cx="660900" cy="39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2314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31"/>
          <p:cNvSpPr/>
          <p:nvPr/>
        </p:nvSpPr>
        <p:spPr>
          <a:xfrm>
            <a:off x="182165" y="214313"/>
            <a:ext cx="8779800" cy="4929300"/>
          </a:xfrm>
          <a:prstGeom prst="round2SameRect">
            <a:avLst>
              <a:gd name="adj1" fmla="val 918"/>
              <a:gd name="adj2" fmla="val 0"/>
            </a:avLst>
          </a:prstGeom>
          <a:solidFill>
            <a:schemeClr val="lt1"/>
          </a:solidFill>
          <a:ln>
            <a:noFill/>
          </a:ln>
          <a:effectLst>
            <a:outerShdw blurRad="101600" dist="38100" dir="16200000" rotWithShape="0">
              <a:srgbClr val="000000">
                <a:alpha val="15690"/>
              </a:srgbClr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84" name="Google Shape;384;p31"/>
          <p:cNvSpPr/>
          <p:nvPr/>
        </p:nvSpPr>
        <p:spPr>
          <a:xfrm>
            <a:off x="182165" y="214313"/>
            <a:ext cx="8779800" cy="2715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023141"/>
          </a:solidFill>
          <a:ln>
            <a:noFill/>
          </a:ln>
          <a:effectLst>
            <a:outerShdw dist="63500" dir="5400000" algn="t" rotWithShape="0">
              <a:srgbClr val="1FDE7F"/>
            </a:outerShdw>
          </a:effectLst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028700" marR="0" lvl="3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rgbClr val="FFFFF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385" name="Google Shape;385;p31"/>
          <p:cNvGrpSpPr/>
          <p:nvPr/>
        </p:nvGrpSpPr>
        <p:grpSpPr>
          <a:xfrm>
            <a:off x="456686" y="284284"/>
            <a:ext cx="8357446" cy="161550"/>
            <a:chOff x="608914" y="379045"/>
            <a:chExt cx="11143262" cy="215400"/>
          </a:xfrm>
        </p:grpSpPr>
        <p:grpSp>
          <p:nvGrpSpPr>
            <p:cNvPr id="386" name="Google Shape;386;p31"/>
            <p:cNvGrpSpPr/>
            <p:nvPr/>
          </p:nvGrpSpPr>
          <p:grpSpPr>
            <a:xfrm>
              <a:off x="1147682" y="397455"/>
              <a:ext cx="132409" cy="140954"/>
              <a:chOff x="4594" y="900"/>
              <a:chExt cx="276" cy="294"/>
            </a:xfrm>
          </p:grpSpPr>
          <p:sp>
            <p:nvSpPr>
              <p:cNvPr id="387" name="Google Shape;387;p31"/>
              <p:cNvSpPr/>
              <p:nvPr/>
            </p:nvSpPr>
            <p:spPr>
              <a:xfrm>
                <a:off x="4594" y="900"/>
                <a:ext cx="102" cy="91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3" extrusionOk="0">
                    <a:moveTo>
                      <a:pt x="72" y="263"/>
                    </a:moveTo>
                    <a:lnTo>
                      <a:pt x="91" y="236"/>
                    </a:lnTo>
                    <a:lnTo>
                      <a:pt x="139" y="187"/>
                    </a:lnTo>
                    <a:lnTo>
                      <a:pt x="193" y="148"/>
                    </a:lnTo>
                    <a:lnTo>
                      <a:pt x="255" y="119"/>
                    </a:lnTo>
                    <a:lnTo>
                      <a:pt x="290" y="110"/>
                    </a:lnTo>
                    <a:lnTo>
                      <a:pt x="299" y="106"/>
                    </a:lnTo>
                    <a:lnTo>
                      <a:pt x="305" y="97"/>
                    </a:lnTo>
                    <a:lnTo>
                      <a:pt x="307" y="87"/>
                    </a:lnTo>
                    <a:lnTo>
                      <a:pt x="303" y="77"/>
                    </a:lnTo>
                    <a:lnTo>
                      <a:pt x="292" y="60"/>
                    </a:lnTo>
                    <a:lnTo>
                      <a:pt x="263" y="33"/>
                    </a:lnTo>
                    <a:lnTo>
                      <a:pt x="227" y="13"/>
                    </a:lnTo>
                    <a:lnTo>
                      <a:pt x="186" y="1"/>
                    </a:lnTo>
                    <a:lnTo>
                      <a:pt x="165" y="0"/>
                    </a:lnTo>
                    <a:lnTo>
                      <a:pt x="131" y="3"/>
                    </a:lnTo>
                    <a:lnTo>
                      <a:pt x="72" y="27"/>
                    </a:lnTo>
                    <a:lnTo>
                      <a:pt x="27" y="72"/>
                    </a:lnTo>
                    <a:lnTo>
                      <a:pt x="3" y="131"/>
                    </a:lnTo>
                    <a:lnTo>
                      <a:pt x="0" y="164"/>
                    </a:lnTo>
                    <a:lnTo>
                      <a:pt x="1" y="192"/>
                    </a:lnTo>
                    <a:lnTo>
                      <a:pt x="20" y="243"/>
                    </a:lnTo>
                    <a:lnTo>
                      <a:pt x="36" y="266"/>
                    </a:lnTo>
                    <a:lnTo>
                      <a:pt x="43" y="273"/>
                    </a:lnTo>
                    <a:lnTo>
                      <a:pt x="53" y="273"/>
                    </a:lnTo>
                    <a:lnTo>
                      <a:pt x="65" y="271"/>
                    </a:lnTo>
                    <a:lnTo>
                      <a:pt x="72" y="26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88" name="Google Shape;388;p31"/>
              <p:cNvSpPr/>
              <p:nvPr/>
            </p:nvSpPr>
            <p:spPr>
              <a:xfrm>
                <a:off x="4768" y="900"/>
                <a:ext cx="102" cy="90"/>
              </a:xfrm>
              <a:custGeom>
                <a:avLst/>
                <a:gdLst/>
                <a:ahLst/>
                <a:cxnLst/>
                <a:rect l="l" t="t" r="r" b="b"/>
                <a:pathLst>
                  <a:path w="307" h="271" extrusionOk="0">
                    <a:moveTo>
                      <a:pt x="143" y="0"/>
                    </a:moveTo>
                    <a:lnTo>
                      <a:pt x="121" y="1"/>
                    </a:lnTo>
                    <a:lnTo>
                      <a:pt x="81" y="11"/>
                    </a:lnTo>
                    <a:lnTo>
                      <a:pt x="46" y="31"/>
                    </a:lnTo>
                    <a:lnTo>
                      <a:pt x="16" y="60"/>
                    </a:lnTo>
                    <a:lnTo>
                      <a:pt x="4" y="76"/>
                    </a:lnTo>
                    <a:lnTo>
                      <a:pt x="0" y="86"/>
                    </a:lnTo>
                    <a:lnTo>
                      <a:pt x="3" y="96"/>
                    </a:lnTo>
                    <a:lnTo>
                      <a:pt x="9" y="106"/>
                    </a:lnTo>
                    <a:lnTo>
                      <a:pt x="19" y="110"/>
                    </a:lnTo>
                    <a:lnTo>
                      <a:pt x="52" y="119"/>
                    </a:lnTo>
                    <a:lnTo>
                      <a:pt x="115" y="148"/>
                    </a:lnTo>
                    <a:lnTo>
                      <a:pt x="170" y="187"/>
                    </a:lnTo>
                    <a:lnTo>
                      <a:pt x="218" y="234"/>
                    </a:lnTo>
                    <a:lnTo>
                      <a:pt x="237" y="261"/>
                    </a:lnTo>
                    <a:lnTo>
                      <a:pt x="245" y="270"/>
                    </a:lnTo>
                    <a:lnTo>
                      <a:pt x="255" y="271"/>
                    </a:lnTo>
                    <a:lnTo>
                      <a:pt x="266" y="270"/>
                    </a:lnTo>
                    <a:lnTo>
                      <a:pt x="274" y="263"/>
                    </a:lnTo>
                    <a:lnTo>
                      <a:pt x="289" y="241"/>
                    </a:lnTo>
                    <a:lnTo>
                      <a:pt x="306" y="191"/>
                    </a:lnTo>
                    <a:lnTo>
                      <a:pt x="307" y="164"/>
                    </a:lnTo>
                    <a:lnTo>
                      <a:pt x="306" y="131"/>
                    </a:lnTo>
                    <a:lnTo>
                      <a:pt x="280" y="72"/>
                    </a:lnTo>
                    <a:lnTo>
                      <a:pt x="235" y="27"/>
                    </a:lnTo>
                    <a:lnTo>
                      <a:pt x="178" y="3"/>
                    </a:lnTo>
                    <a:lnTo>
                      <a:pt x="14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89" name="Google Shape;389;p31"/>
              <p:cNvSpPr/>
              <p:nvPr/>
            </p:nvSpPr>
            <p:spPr>
              <a:xfrm>
                <a:off x="4612" y="947"/>
                <a:ext cx="241" cy="247"/>
              </a:xfrm>
              <a:custGeom>
                <a:avLst/>
                <a:gdLst/>
                <a:ahLst/>
                <a:cxnLst/>
                <a:rect l="l" t="t" r="r" b="b"/>
                <a:pathLst>
                  <a:path w="725" h="737" extrusionOk="0">
                    <a:moveTo>
                      <a:pt x="725" y="361"/>
                    </a:moveTo>
                    <a:lnTo>
                      <a:pt x="722" y="313"/>
                    </a:lnTo>
                    <a:lnTo>
                      <a:pt x="699" y="225"/>
                    </a:lnTo>
                    <a:lnTo>
                      <a:pt x="679" y="187"/>
                    </a:lnTo>
                    <a:lnTo>
                      <a:pt x="659" y="151"/>
                    </a:lnTo>
                    <a:lnTo>
                      <a:pt x="604" y="90"/>
                    </a:lnTo>
                    <a:lnTo>
                      <a:pt x="536" y="44"/>
                    </a:lnTo>
                    <a:lnTo>
                      <a:pt x="459" y="13"/>
                    </a:lnTo>
                    <a:lnTo>
                      <a:pt x="418" y="4"/>
                    </a:lnTo>
                    <a:lnTo>
                      <a:pt x="390" y="1"/>
                    </a:lnTo>
                    <a:lnTo>
                      <a:pt x="363" y="0"/>
                    </a:lnTo>
                    <a:lnTo>
                      <a:pt x="334" y="1"/>
                    </a:lnTo>
                    <a:lnTo>
                      <a:pt x="305" y="5"/>
                    </a:lnTo>
                    <a:lnTo>
                      <a:pt x="263" y="13"/>
                    </a:lnTo>
                    <a:lnTo>
                      <a:pt x="187" y="44"/>
                    </a:lnTo>
                    <a:lnTo>
                      <a:pt x="120" y="92"/>
                    </a:lnTo>
                    <a:lnTo>
                      <a:pt x="67" y="152"/>
                    </a:lnTo>
                    <a:lnTo>
                      <a:pt x="45" y="188"/>
                    </a:lnTo>
                    <a:lnTo>
                      <a:pt x="25" y="227"/>
                    </a:lnTo>
                    <a:lnTo>
                      <a:pt x="3" y="313"/>
                    </a:lnTo>
                    <a:lnTo>
                      <a:pt x="0" y="361"/>
                    </a:lnTo>
                    <a:lnTo>
                      <a:pt x="2" y="399"/>
                    </a:lnTo>
                    <a:lnTo>
                      <a:pt x="19" y="476"/>
                    </a:lnTo>
                    <a:lnTo>
                      <a:pt x="51" y="543"/>
                    </a:lnTo>
                    <a:lnTo>
                      <a:pt x="96" y="604"/>
                    </a:lnTo>
                    <a:lnTo>
                      <a:pt x="123" y="630"/>
                    </a:lnTo>
                    <a:lnTo>
                      <a:pt x="93" y="673"/>
                    </a:lnTo>
                    <a:lnTo>
                      <a:pt x="84" y="687"/>
                    </a:lnTo>
                    <a:lnTo>
                      <a:pt x="90" y="719"/>
                    </a:lnTo>
                    <a:lnTo>
                      <a:pt x="103" y="729"/>
                    </a:lnTo>
                    <a:lnTo>
                      <a:pt x="113" y="736"/>
                    </a:lnTo>
                    <a:lnTo>
                      <a:pt x="126" y="737"/>
                    </a:lnTo>
                    <a:lnTo>
                      <a:pt x="136" y="736"/>
                    </a:lnTo>
                    <a:lnTo>
                      <a:pt x="153" y="727"/>
                    </a:lnTo>
                    <a:lnTo>
                      <a:pt x="159" y="720"/>
                    </a:lnTo>
                    <a:lnTo>
                      <a:pt x="189" y="677"/>
                    </a:lnTo>
                    <a:lnTo>
                      <a:pt x="230" y="696"/>
                    </a:lnTo>
                    <a:lnTo>
                      <a:pt x="316" y="719"/>
                    </a:lnTo>
                    <a:lnTo>
                      <a:pt x="363" y="720"/>
                    </a:lnTo>
                    <a:lnTo>
                      <a:pt x="409" y="719"/>
                    </a:lnTo>
                    <a:lnTo>
                      <a:pt x="495" y="696"/>
                    </a:lnTo>
                    <a:lnTo>
                      <a:pt x="536" y="677"/>
                    </a:lnTo>
                    <a:lnTo>
                      <a:pt x="566" y="720"/>
                    </a:lnTo>
                    <a:lnTo>
                      <a:pt x="572" y="727"/>
                    </a:lnTo>
                    <a:lnTo>
                      <a:pt x="589" y="736"/>
                    </a:lnTo>
                    <a:lnTo>
                      <a:pt x="599" y="737"/>
                    </a:lnTo>
                    <a:lnTo>
                      <a:pt x="612" y="736"/>
                    </a:lnTo>
                    <a:lnTo>
                      <a:pt x="622" y="729"/>
                    </a:lnTo>
                    <a:lnTo>
                      <a:pt x="635" y="719"/>
                    </a:lnTo>
                    <a:lnTo>
                      <a:pt x="640" y="687"/>
                    </a:lnTo>
                    <a:lnTo>
                      <a:pt x="633" y="673"/>
                    </a:lnTo>
                    <a:lnTo>
                      <a:pt x="602" y="630"/>
                    </a:lnTo>
                    <a:lnTo>
                      <a:pt x="630" y="604"/>
                    </a:lnTo>
                    <a:lnTo>
                      <a:pt x="674" y="543"/>
                    </a:lnTo>
                    <a:lnTo>
                      <a:pt x="706" y="476"/>
                    </a:lnTo>
                    <a:lnTo>
                      <a:pt x="723" y="399"/>
                    </a:lnTo>
                    <a:lnTo>
                      <a:pt x="725" y="361"/>
                    </a:lnTo>
                    <a:close/>
                    <a:moveTo>
                      <a:pt x="363" y="619"/>
                    </a:moveTo>
                    <a:lnTo>
                      <a:pt x="335" y="619"/>
                    </a:lnTo>
                    <a:lnTo>
                      <a:pt x="285" y="608"/>
                    </a:lnTo>
                    <a:lnTo>
                      <a:pt x="239" y="589"/>
                    </a:lnTo>
                    <a:lnTo>
                      <a:pt x="197" y="561"/>
                    </a:lnTo>
                    <a:lnTo>
                      <a:pt x="161" y="526"/>
                    </a:lnTo>
                    <a:lnTo>
                      <a:pt x="133" y="484"/>
                    </a:lnTo>
                    <a:lnTo>
                      <a:pt x="113" y="438"/>
                    </a:lnTo>
                    <a:lnTo>
                      <a:pt x="103" y="386"/>
                    </a:lnTo>
                    <a:lnTo>
                      <a:pt x="101" y="361"/>
                    </a:lnTo>
                    <a:lnTo>
                      <a:pt x="103" y="328"/>
                    </a:lnTo>
                    <a:lnTo>
                      <a:pt x="120" y="266"/>
                    </a:lnTo>
                    <a:lnTo>
                      <a:pt x="133" y="237"/>
                    </a:lnTo>
                    <a:lnTo>
                      <a:pt x="149" y="211"/>
                    </a:lnTo>
                    <a:lnTo>
                      <a:pt x="188" y="166"/>
                    </a:lnTo>
                    <a:lnTo>
                      <a:pt x="237" y="133"/>
                    </a:lnTo>
                    <a:lnTo>
                      <a:pt x="292" y="110"/>
                    </a:lnTo>
                    <a:lnTo>
                      <a:pt x="322" y="105"/>
                    </a:lnTo>
                    <a:lnTo>
                      <a:pt x="342" y="102"/>
                    </a:lnTo>
                    <a:lnTo>
                      <a:pt x="363" y="100"/>
                    </a:lnTo>
                    <a:lnTo>
                      <a:pt x="381" y="102"/>
                    </a:lnTo>
                    <a:lnTo>
                      <a:pt x="400" y="103"/>
                    </a:lnTo>
                    <a:lnTo>
                      <a:pt x="431" y="109"/>
                    </a:lnTo>
                    <a:lnTo>
                      <a:pt x="487" y="132"/>
                    </a:lnTo>
                    <a:lnTo>
                      <a:pt x="536" y="166"/>
                    </a:lnTo>
                    <a:lnTo>
                      <a:pt x="576" y="211"/>
                    </a:lnTo>
                    <a:lnTo>
                      <a:pt x="592" y="237"/>
                    </a:lnTo>
                    <a:lnTo>
                      <a:pt x="605" y="264"/>
                    </a:lnTo>
                    <a:lnTo>
                      <a:pt x="622" y="328"/>
                    </a:lnTo>
                    <a:lnTo>
                      <a:pt x="624" y="361"/>
                    </a:lnTo>
                    <a:lnTo>
                      <a:pt x="622" y="386"/>
                    </a:lnTo>
                    <a:lnTo>
                      <a:pt x="612" y="438"/>
                    </a:lnTo>
                    <a:lnTo>
                      <a:pt x="592" y="484"/>
                    </a:lnTo>
                    <a:lnTo>
                      <a:pt x="563" y="526"/>
                    </a:lnTo>
                    <a:lnTo>
                      <a:pt x="529" y="561"/>
                    </a:lnTo>
                    <a:lnTo>
                      <a:pt x="487" y="589"/>
                    </a:lnTo>
                    <a:lnTo>
                      <a:pt x="441" y="608"/>
                    </a:lnTo>
                    <a:lnTo>
                      <a:pt x="389" y="619"/>
                    </a:lnTo>
                    <a:lnTo>
                      <a:pt x="363" y="619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90" name="Google Shape;390;p31"/>
              <p:cNvSpPr/>
              <p:nvPr/>
            </p:nvSpPr>
            <p:spPr>
              <a:xfrm>
                <a:off x="4716" y="1006"/>
                <a:ext cx="70" cy="99"/>
              </a:xfrm>
              <a:custGeom>
                <a:avLst/>
                <a:gdLst/>
                <a:ahLst/>
                <a:cxnLst/>
                <a:rect l="l" t="t" r="r" b="b"/>
                <a:pathLst>
                  <a:path w="209" h="298" extrusionOk="0">
                    <a:moveTo>
                      <a:pt x="194" y="245"/>
                    </a:moveTo>
                    <a:lnTo>
                      <a:pt x="95" y="183"/>
                    </a:lnTo>
                    <a:lnTo>
                      <a:pt x="91" y="167"/>
                    </a:lnTo>
                    <a:lnTo>
                      <a:pt x="78" y="156"/>
                    </a:lnTo>
                    <a:lnTo>
                      <a:pt x="83" y="31"/>
                    </a:lnTo>
                    <a:lnTo>
                      <a:pt x="82" y="19"/>
                    </a:lnTo>
                    <a:lnTo>
                      <a:pt x="66" y="3"/>
                    </a:lnTo>
                    <a:lnTo>
                      <a:pt x="54" y="0"/>
                    </a:lnTo>
                    <a:lnTo>
                      <a:pt x="43" y="2"/>
                    </a:lnTo>
                    <a:lnTo>
                      <a:pt x="27" y="18"/>
                    </a:lnTo>
                    <a:lnTo>
                      <a:pt x="26" y="29"/>
                    </a:lnTo>
                    <a:lnTo>
                      <a:pt x="20" y="153"/>
                    </a:lnTo>
                    <a:lnTo>
                      <a:pt x="11" y="160"/>
                    </a:lnTo>
                    <a:lnTo>
                      <a:pt x="1" y="180"/>
                    </a:lnTo>
                    <a:lnTo>
                      <a:pt x="0" y="192"/>
                    </a:lnTo>
                    <a:lnTo>
                      <a:pt x="1" y="202"/>
                    </a:lnTo>
                    <a:lnTo>
                      <a:pt x="8" y="219"/>
                    </a:lnTo>
                    <a:lnTo>
                      <a:pt x="21" y="232"/>
                    </a:lnTo>
                    <a:lnTo>
                      <a:pt x="39" y="239"/>
                    </a:lnTo>
                    <a:lnTo>
                      <a:pt x="49" y="241"/>
                    </a:lnTo>
                    <a:lnTo>
                      <a:pt x="59" y="239"/>
                    </a:lnTo>
                    <a:lnTo>
                      <a:pt x="69" y="235"/>
                    </a:lnTo>
                    <a:lnTo>
                      <a:pt x="164" y="294"/>
                    </a:lnTo>
                    <a:lnTo>
                      <a:pt x="171" y="298"/>
                    </a:lnTo>
                    <a:lnTo>
                      <a:pt x="180" y="298"/>
                    </a:lnTo>
                    <a:lnTo>
                      <a:pt x="187" y="298"/>
                    </a:lnTo>
                    <a:lnTo>
                      <a:pt x="199" y="291"/>
                    </a:lnTo>
                    <a:lnTo>
                      <a:pt x="205" y="285"/>
                    </a:lnTo>
                    <a:lnTo>
                      <a:pt x="209" y="274"/>
                    </a:lnTo>
                    <a:lnTo>
                      <a:pt x="203" y="252"/>
                    </a:lnTo>
                    <a:lnTo>
                      <a:pt x="194" y="24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grpSp>
          <p:nvGrpSpPr>
            <p:cNvPr id="391" name="Google Shape;391;p31"/>
            <p:cNvGrpSpPr/>
            <p:nvPr/>
          </p:nvGrpSpPr>
          <p:grpSpPr>
            <a:xfrm>
              <a:off x="903020" y="397455"/>
              <a:ext cx="140174" cy="140174"/>
              <a:chOff x="1747" y="423"/>
              <a:chExt cx="574" cy="574"/>
            </a:xfrm>
          </p:grpSpPr>
          <p:sp>
            <p:nvSpPr>
              <p:cNvPr id="392" name="Google Shape;392;p31"/>
              <p:cNvSpPr/>
              <p:nvPr/>
            </p:nvSpPr>
            <p:spPr>
              <a:xfrm>
                <a:off x="1899" y="577"/>
                <a:ext cx="272" cy="270"/>
              </a:xfrm>
              <a:custGeom>
                <a:avLst/>
                <a:gdLst/>
                <a:ahLst/>
                <a:cxnLst/>
                <a:rect l="l" t="t" r="r" b="b"/>
                <a:pathLst>
                  <a:path w="811" h="811" extrusionOk="0">
                    <a:moveTo>
                      <a:pt x="663" y="0"/>
                    </a:moveTo>
                    <a:lnTo>
                      <a:pt x="148" y="0"/>
                    </a:lnTo>
                    <a:lnTo>
                      <a:pt x="118" y="1"/>
                    </a:lnTo>
                    <a:lnTo>
                      <a:pt x="65" y="24"/>
                    </a:lnTo>
                    <a:lnTo>
                      <a:pt x="24" y="65"/>
                    </a:lnTo>
                    <a:lnTo>
                      <a:pt x="1" y="118"/>
                    </a:lnTo>
                    <a:lnTo>
                      <a:pt x="0" y="148"/>
                    </a:lnTo>
                    <a:lnTo>
                      <a:pt x="0" y="663"/>
                    </a:lnTo>
                    <a:lnTo>
                      <a:pt x="1" y="693"/>
                    </a:lnTo>
                    <a:lnTo>
                      <a:pt x="24" y="746"/>
                    </a:lnTo>
                    <a:lnTo>
                      <a:pt x="65" y="787"/>
                    </a:lnTo>
                    <a:lnTo>
                      <a:pt x="118" y="808"/>
                    </a:lnTo>
                    <a:lnTo>
                      <a:pt x="148" y="811"/>
                    </a:lnTo>
                    <a:lnTo>
                      <a:pt x="663" y="811"/>
                    </a:lnTo>
                    <a:lnTo>
                      <a:pt x="693" y="808"/>
                    </a:lnTo>
                    <a:lnTo>
                      <a:pt x="746" y="787"/>
                    </a:lnTo>
                    <a:lnTo>
                      <a:pt x="787" y="746"/>
                    </a:lnTo>
                    <a:lnTo>
                      <a:pt x="810" y="693"/>
                    </a:lnTo>
                    <a:lnTo>
                      <a:pt x="811" y="663"/>
                    </a:lnTo>
                    <a:lnTo>
                      <a:pt x="811" y="148"/>
                    </a:lnTo>
                    <a:lnTo>
                      <a:pt x="810" y="118"/>
                    </a:lnTo>
                    <a:lnTo>
                      <a:pt x="787" y="65"/>
                    </a:lnTo>
                    <a:lnTo>
                      <a:pt x="746" y="24"/>
                    </a:lnTo>
                    <a:lnTo>
                      <a:pt x="693" y="1"/>
                    </a:lnTo>
                    <a:lnTo>
                      <a:pt x="663" y="0"/>
                    </a:lnTo>
                    <a:close/>
                    <a:moveTo>
                      <a:pt x="405" y="673"/>
                    </a:moveTo>
                    <a:lnTo>
                      <a:pt x="377" y="671"/>
                    </a:lnTo>
                    <a:lnTo>
                      <a:pt x="326" y="661"/>
                    </a:lnTo>
                    <a:lnTo>
                      <a:pt x="278" y="640"/>
                    </a:lnTo>
                    <a:lnTo>
                      <a:pt x="235" y="611"/>
                    </a:lnTo>
                    <a:lnTo>
                      <a:pt x="199" y="575"/>
                    </a:lnTo>
                    <a:lnTo>
                      <a:pt x="170" y="533"/>
                    </a:lnTo>
                    <a:lnTo>
                      <a:pt x="150" y="484"/>
                    </a:lnTo>
                    <a:lnTo>
                      <a:pt x="140" y="432"/>
                    </a:lnTo>
                    <a:lnTo>
                      <a:pt x="138" y="405"/>
                    </a:lnTo>
                    <a:lnTo>
                      <a:pt x="140" y="377"/>
                    </a:lnTo>
                    <a:lnTo>
                      <a:pt x="150" y="326"/>
                    </a:lnTo>
                    <a:lnTo>
                      <a:pt x="170" y="278"/>
                    </a:lnTo>
                    <a:lnTo>
                      <a:pt x="199" y="235"/>
                    </a:lnTo>
                    <a:lnTo>
                      <a:pt x="235" y="199"/>
                    </a:lnTo>
                    <a:lnTo>
                      <a:pt x="278" y="170"/>
                    </a:lnTo>
                    <a:lnTo>
                      <a:pt x="326" y="150"/>
                    </a:lnTo>
                    <a:lnTo>
                      <a:pt x="377" y="138"/>
                    </a:lnTo>
                    <a:lnTo>
                      <a:pt x="405" y="138"/>
                    </a:lnTo>
                    <a:lnTo>
                      <a:pt x="432" y="138"/>
                    </a:lnTo>
                    <a:lnTo>
                      <a:pt x="486" y="150"/>
                    </a:lnTo>
                    <a:lnTo>
                      <a:pt x="533" y="170"/>
                    </a:lnTo>
                    <a:lnTo>
                      <a:pt x="575" y="199"/>
                    </a:lnTo>
                    <a:lnTo>
                      <a:pt x="612" y="235"/>
                    </a:lnTo>
                    <a:lnTo>
                      <a:pt x="641" y="278"/>
                    </a:lnTo>
                    <a:lnTo>
                      <a:pt x="661" y="326"/>
                    </a:lnTo>
                    <a:lnTo>
                      <a:pt x="671" y="377"/>
                    </a:lnTo>
                    <a:lnTo>
                      <a:pt x="673" y="405"/>
                    </a:lnTo>
                    <a:lnTo>
                      <a:pt x="671" y="432"/>
                    </a:lnTo>
                    <a:lnTo>
                      <a:pt x="661" y="484"/>
                    </a:lnTo>
                    <a:lnTo>
                      <a:pt x="641" y="533"/>
                    </a:lnTo>
                    <a:lnTo>
                      <a:pt x="612" y="575"/>
                    </a:lnTo>
                    <a:lnTo>
                      <a:pt x="575" y="611"/>
                    </a:lnTo>
                    <a:lnTo>
                      <a:pt x="533" y="640"/>
                    </a:lnTo>
                    <a:lnTo>
                      <a:pt x="486" y="661"/>
                    </a:lnTo>
                    <a:lnTo>
                      <a:pt x="432" y="671"/>
                    </a:lnTo>
                    <a:lnTo>
                      <a:pt x="405" y="673"/>
                    </a:lnTo>
                    <a:close/>
                    <a:moveTo>
                      <a:pt x="682" y="193"/>
                    </a:moveTo>
                    <a:lnTo>
                      <a:pt x="669" y="193"/>
                    </a:lnTo>
                    <a:lnTo>
                      <a:pt x="646" y="183"/>
                    </a:lnTo>
                    <a:lnTo>
                      <a:pt x="628" y="166"/>
                    </a:lnTo>
                    <a:lnTo>
                      <a:pt x="620" y="143"/>
                    </a:lnTo>
                    <a:lnTo>
                      <a:pt x="618" y="130"/>
                    </a:lnTo>
                    <a:lnTo>
                      <a:pt x="620" y="117"/>
                    </a:lnTo>
                    <a:lnTo>
                      <a:pt x="628" y="95"/>
                    </a:lnTo>
                    <a:lnTo>
                      <a:pt x="646" y="78"/>
                    </a:lnTo>
                    <a:lnTo>
                      <a:pt x="669" y="68"/>
                    </a:lnTo>
                    <a:lnTo>
                      <a:pt x="682" y="66"/>
                    </a:lnTo>
                    <a:lnTo>
                      <a:pt x="695" y="68"/>
                    </a:lnTo>
                    <a:lnTo>
                      <a:pt x="716" y="78"/>
                    </a:lnTo>
                    <a:lnTo>
                      <a:pt x="733" y="95"/>
                    </a:lnTo>
                    <a:lnTo>
                      <a:pt x="744" y="117"/>
                    </a:lnTo>
                    <a:lnTo>
                      <a:pt x="745" y="130"/>
                    </a:lnTo>
                    <a:lnTo>
                      <a:pt x="744" y="143"/>
                    </a:lnTo>
                    <a:lnTo>
                      <a:pt x="733" y="166"/>
                    </a:lnTo>
                    <a:lnTo>
                      <a:pt x="716" y="183"/>
                    </a:lnTo>
                    <a:lnTo>
                      <a:pt x="695" y="193"/>
                    </a:lnTo>
                    <a:lnTo>
                      <a:pt x="682" y="19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93" name="Google Shape;393;p31"/>
              <p:cNvSpPr/>
              <p:nvPr/>
            </p:nvSpPr>
            <p:spPr>
              <a:xfrm>
                <a:off x="1983" y="660"/>
                <a:ext cx="103" cy="103"/>
              </a:xfrm>
              <a:custGeom>
                <a:avLst/>
                <a:gdLst/>
                <a:ahLst/>
                <a:cxnLst/>
                <a:rect l="l" t="t" r="r" b="b"/>
                <a:pathLst>
                  <a:path w="308" h="308" extrusionOk="0">
                    <a:moveTo>
                      <a:pt x="154" y="0"/>
                    </a:moveTo>
                    <a:lnTo>
                      <a:pt x="124" y="3"/>
                    </a:lnTo>
                    <a:lnTo>
                      <a:pt x="67" y="26"/>
                    </a:lnTo>
                    <a:lnTo>
                      <a:pt x="26" y="67"/>
                    </a:lnTo>
                    <a:lnTo>
                      <a:pt x="3" y="122"/>
                    </a:lnTo>
                    <a:lnTo>
                      <a:pt x="0" y="154"/>
                    </a:lnTo>
                    <a:lnTo>
                      <a:pt x="3" y="185"/>
                    </a:lnTo>
                    <a:lnTo>
                      <a:pt x="26" y="240"/>
                    </a:lnTo>
                    <a:lnTo>
                      <a:pt x="67" y="283"/>
                    </a:lnTo>
                    <a:lnTo>
                      <a:pt x="124" y="307"/>
                    </a:lnTo>
                    <a:lnTo>
                      <a:pt x="154" y="308"/>
                    </a:lnTo>
                    <a:lnTo>
                      <a:pt x="186" y="307"/>
                    </a:lnTo>
                    <a:lnTo>
                      <a:pt x="242" y="283"/>
                    </a:lnTo>
                    <a:lnTo>
                      <a:pt x="284" y="240"/>
                    </a:lnTo>
                    <a:lnTo>
                      <a:pt x="307" y="185"/>
                    </a:lnTo>
                    <a:lnTo>
                      <a:pt x="308" y="154"/>
                    </a:lnTo>
                    <a:lnTo>
                      <a:pt x="307" y="122"/>
                    </a:lnTo>
                    <a:lnTo>
                      <a:pt x="284" y="67"/>
                    </a:lnTo>
                    <a:lnTo>
                      <a:pt x="242" y="26"/>
                    </a:lnTo>
                    <a:lnTo>
                      <a:pt x="186" y="3"/>
                    </a:lnTo>
                    <a:lnTo>
                      <a:pt x="154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sp>
            <p:nvSpPr>
              <p:cNvPr id="394" name="Google Shape;394;p31"/>
              <p:cNvSpPr/>
              <p:nvPr/>
            </p:nvSpPr>
            <p:spPr>
              <a:xfrm>
                <a:off x="1747" y="423"/>
                <a:ext cx="574" cy="574"/>
              </a:xfrm>
              <a:custGeom>
                <a:avLst/>
                <a:gdLst/>
                <a:ahLst/>
                <a:cxnLst/>
                <a:rect l="l" t="t" r="r" b="b"/>
                <a:pathLst>
                  <a:path w="1725" h="1725" extrusionOk="0">
                    <a:moveTo>
                      <a:pt x="862" y="0"/>
                    </a:moveTo>
                    <a:lnTo>
                      <a:pt x="819" y="2"/>
                    </a:lnTo>
                    <a:lnTo>
                      <a:pt x="731" y="10"/>
                    </a:lnTo>
                    <a:lnTo>
                      <a:pt x="647" y="28"/>
                    </a:lnTo>
                    <a:lnTo>
                      <a:pt x="566" y="52"/>
                    </a:lnTo>
                    <a:lnTo>
                      <a:pt x="489" y="85"/>
                    </a:lnTo>
                    <a:lnTo>
                      <a:pt x="415" y="126"/>
                    </a:lnTo>
                    <a:lnTo>
                      <a:pt x="346" y="172"/>
                    </a:lnTo>
                    <a:lnTo>
                      <a:pt x="282" y="225"/>
                    </a:lnTo>
                    <a:lnTo>
                      <a:pt x="223" y="283"/>
                    </a:lnTo>
                    <a:lnTo>
                      <a:pt x="172" y="346"/>
                    </a:lnTo>
                    <a:lnTo>
                      <a:pt x="124" y="415"/>
                    </a:lnTo>
                    <a:lnTo>
                      <a:pt x="85" y="489"/>
                    </a:lnTo>
                    <a:lnTo>
                      <a:pt x="52" y="567"/>
                    </a:lnTo>
                    <a:lnTo>
                      <a:pt x="27" y="647"/>
                    </a:lnTo>
                    <a:lnTo>
                      <a:pt x="10" y="731"/>
                    </a:lnTo>
                    <a:lnTo>
                      <a:pt x="1" y="819"/>
                    </a:lnTo>
                    <a:lnTo>
                      <a:pt x="0" y="863"/>
                    </a:lnTo>
                    <a:lnTo>
                      <a:pt x="1" y="907"/>
                    </a:lnTo>
                    <a:lnTo>
                      <a:pt x="10" y="994"/>
                    </a:lnTo>
                    <a:lnTo>
                      <a:pt x="27" y="1078"/>
                    </a:lnTo>
                    <a:lnTo>
                      <a:pt x="52" y="1159"/>
                    </a:lnTo>
                    <a:lnTo>
                      <a:pt x="85" y="1237"/>
                    </a:lnTo>
                    <a:lnTo>
                      <a:pt x="124" y="1310"/>
                    </a:lnTo>
                    <a:lnTo>
                      <a:pt x="172" y="1379"/>
                    </a:lnTo>
                    <a:lnTo>
                      <a:pt x="223" y="1443"/>
                    </a:lnTo>
                    <a:lnTo>
                      <a:pt x="282" y="1502"/>
                    </a:lnTo>
                    <a:lnTo>
                      <a:pt x="346" y="1553"/>
                    </a:lnTo>
                    <a:lnTo>
                      <a:pt x="415" y="1601"/>
                    </a:lnTo>
                    <a:lnTo>
                      <a:pt x="489" y="1640"/>
                    </a:lnTo>
                    <a:lnTo>
                      <a:pt x="566" y="1673"/>
                    </a:lnTo>
                    <a:lnTo>
                      <a:pt x="647" y="1698"/>
                    </a:lnTo>
                    <a:lnTo>
                      <a:pt x="731" y="1715"/>
                    </a:lnTo>
                    <a:lnTo>
                      <a:pt x="819" y="1724"/>
                    </a:lnTo>
                    <a:lnTo>
                      <a:pt x="862" y="1725"/>
                    </a:lnTo>
                    <a:lnTo>
                      <a:pt x="907" y="1724"/>
                    </a:lnTo>
                    <a:lnTo>
                      <a:pt x="994" y="1715"/>
                    </a:lnTo>
                    <a:lnTo>
                      <a:pt x="1078" y="1698"/>
                    </a:lnTo>
                    <a:lnTo>
                      <a:pt x="1159" y="1673"/>
                    </a:lnTo>
                    <a:lnTo>
                      <a:pt x="1237" y="1640"/>
                    </a:lnTo>
                    <a:lnTo>
                      <a:pt x="1310" y="1601"/>
                    </a:lnTo>
                    <a:lnTo>
                      <a:pt x="1379" y="1553"/>
                    </a:lnTo>
                    <a:lnTo>
                      <a:pt x="1443" y="1502"/>
                    </a:lnTo>
                    <a:lnTo>
                      <a:pt x="1500" y="1443"/>
                    </a:lnTo>
                    <a:lnTo>
                      <a:pt x="1554" y="1379"/>
                    </a:lnTo>
                    <a:lnTo>
                      <a:pt x="1600" y="1310"/>
                    </a:lnTo>
                    <a:lnTo>
                      <a:pt x="1640" y="1237"/>
                    </a:lnTo>
                    <a:lnTo>
                      <a:pt x="1673" y="1159"/>
                    </a:lnTo>
                    <a:lnTo>
                      <a:pt x="1698" y="1078"/>
                    </a:lnTo>
                    <a:lnTo>
                      <a:pt x="1715" y="994"/>
                    </a:lnTo>
                    <a:lnTo>
                      <a:pt x="1724" y="907"/>
                    </a:lnTo>
                    <a:lnTo>
                      <a:pt x="1725" y="863"/>
                    </a:lnTo>
                    <a:lnTo>
                      <a:pt x="1724" y="819"/>
                    </a:lnTo>
                    <a:lnTo>
                      <a:pt x="1715" y="731"/>
                    </a:lnTo>
                    <a:lnTo>
                      <a:pt x="1698" y="647"/>
                    </a:lnTo>
                    <a:lnTo>
                      <a:pt x="1673" y="567"/>
                    </a:lnTo>
                    <a:lnTo>
                      <a:pt x="1640" y="489"/>
                    </a:lnTo>
                    <a:lnTo>
                      <a:pt x="1600" y="415"/>
                    </a:lnTo>
                    <a:lnTo>
                      <a:pt x="1554" y="346"/>
                    </a:lnTo>
                    <a:lnTo>
                      <a:pt x="1500" y="283"/>
                    </a:lnTo>
                    <a:lnTo>
                      <a:pt x="1443" y="225"/>
                    </a:lnTo>
                    <a:lnTo>
                      <a:pt x="1379" y="172"/>
                    </a:lnTo>
                    <a:lnTo>
                      <a:pt x="1310" y="126"/>
                    </a:lnTo>
                    <a:lnTo>
                      <a:pt x="1237" y="85"/>
                    </a:lnTo>
                    <a:lnTo>
                      <a:pt x="1159" y="52"/>
                    </a:lnTo>
                    <a:lnTo>
                      <a:pt x="1078" y="28"/>
                    </a:lnTo>
                    <a:lnTo>
                      <a:pt x="994" y="10"/>
                    </a:lnTo>
                    <a:lnTo>
                      <a:pt x="907" y="2"/>
                    </a:lnTo>
                    <a:lnTo>
                      <a:pt x="862" y="0"/>
                    </a:lnTo>
                    <a:close/>
                    <a:moveTo>
                      <a:pt x="1381" y="1123"/>
                    </a:moveTo>
                    <a:lnTo>
                      <a:pt x="1381" y="1149"/>
                    </a:lnTo>
                    <a:lnTo>
                      <a:pt x="1369" y="1201"/>
                    </a:lnTo>
                    <a:lnTo>
                      <a:pt x="1350" y="1247"/>
                    </a:lnTo>
                    <a:lnTo>
                      <a:pt x="1322" y="1288"/>
                    </a:lnTo>
                    <a:lnTo>
                      <a:pt x="1286" y="1324"/>
                    </a:lnTo>
                    <a:lnTo>
                      <a:pt x="1244" y="1352"/>
                    </a:lnTo>
                    <a:lnTo>
                      <a:pt x="1198" y="1372"/>
                    </a:lnTo>
                    <a:lnTo>
                      <a:pt x="1146" y="1383"/>
                    </a:lnTo>
                    <a:lnTo>
                      <a:pt x="1120" y="1383"/>
                    </a:lnTo>
                    <a:lnTo>
                      <a:pt x="605" y="1383"/>
                    </a:lnTo>
                    <a:lnTo>
                      <a:pt x="578" y="1383"/>
                    </a:lnTo>
                    <a:lnTo>
                      <a:pt x="527" y="1372"/>
                    </a:lnTo>
                    <a:lnTo>
                      <a:pt x="480" y="1352"/>
                    </a:lnTo>
                    <a:lnTo>
                      <a:pt x="438" y="1324"/>
                    </a:lnTo>
                    <a:lnTo>
                      <a:pt x="404" y="1288"/>
                    </a:lnTo>
                    <a:lnTo>
                      <a:pt x="375" y="1247"/>
                    </a:lnTo>
                    <a:lnTo>
                      <a:pt x="355" y="1201"/>
                    </a:lnTo>
                    <a:lnTo>
                      <a:pt x="344" y="1149"/>
                    </a:lnTo>
                    <a:lnTo>
                      <a:pt x="343" y="1123"/>
                    </a:lnTo>
                    <a:lnTo>
                      <a:pt x="343" y="608"/>
                    </a:lnTo>
                    <a:lnTo>
                      <a:pt x="344" y="581"/>
                    </a:lnTo>
                    <a:lnTo>
                      <a:pt x="355" y="531"/>
                    </a:lnTo>
                    <a:lnTo>
                      <a:pt x="375" y="483"/>
                    </a:lnTo>
                    <a:lnTo>
                      <a:pt x="404" y="441"/>
                    </a:lnTo>
                    <a:lnTo>
                      <a:pt x="438" y="407"/>
                    </a:lnTo>
                    <a:lnTo>
                      <a:pt x="480" y="378"/>
                    </a:lnTo>
                    <a:lnTo>
                      <a:pt x="527" y="358"/>
                    </a:lnTo>
                    <a:lnTo>
                      <a:pt x="578" y="348"/>
                    </a:lnTo>
                    <a:lnTo>
                      <a:pt x="605" y="346"/>
                    </a:lnTo>
                    <a:lnTo>
                      <a:pt x="1120" y="346"/>
                    </a:lnTo>
                    <a:lnTo>
                      <a:pt x="1146" y="348"/>
                    </a:lnTo>
                    <a:lnTo>
                      <a:pt x="1198" y="358"/>
                    </a:lnTo>
                    <a:lnTo>
                      <a:pt x="1244" y="378"/>
                    </a:lnTo>
                    <a:lnTo>
                      <a:pt x="1286" y="407"/>
                    </a:lnTo>
                    <a:lnTo>
                      <a:pt x="1322" y="441"/>
                    </a:lnTo>
                    <a:lnTo>
                      <a:pt x="1350" y="483"/>
                    </a:lnTo>
                    <a:lnTo>
                      <a:pt x="1369" y="531"/>
                    </a:lnTo>
                    <a:lnTo>
                      <a:pt x="1381" y="581"/>
                    </a:lnTo>
                    <a:lnTo>
                      <a:pt x="1381" y="608"/>
                    </a:lnTo>
                    <a:lnTo>
                      <a:pt x="1381" y="1123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</p:grpSp>
        <p:sp>
          <p:nvSpPr>
            <p:cNvPr id="395" name="Google Shape;395;p31"/>
            <p:cNvSpPr/>
            <p:nvPr/>
          </p:nvSpPr>
          <p:spPr>
            <a:xfrm rot="5400000">
              <a:off x="11548563" y="353418"/>
              <a:ext cx="140526" cy="266700"/>
            </a:xfrm>
            <a:custGeom>
              <a:avLst/>
              <a:gdLst/>
              <a:ahLst/>
              <a:cxnLst/>
              <a:rect l="l" t="t" r="r" b="b"/>
              <a:pathLst>
                <a:path w="851" h="1617" extrusionOk="0">
                  <a:moveTo>
                    <a:pt x="711" y="92"/>
                  </a:moveTo>
                  <a:lnTo>
                    <a:pt x="586" y="92"/>
                  </a:lnTo>
                  <a:lnTo>
                    <a:pt x="586" y="0"/>
                  </a:lnTo>
                  <a:lnTo>
                    <a:pt x="258" y="0"/>
                  </a:lnTo>
                  <a:lnTo>
                    <a:pt x="258" y="92"/>
                  </a:lnTo>
                  <a:lnTo>
                    <a:pt x="140" y="92"/>
                  </a:lnTo>
                  <a:lnTo>
                    <a:pt x="111" y="95"/>
                  </a:lnTo>
                  <a:lnTo>
                    <a:pt x="61" y="117"/>
                  </a:lnTo>
                  <a:lnTo>
                    <a:pt x="23" y="154"/>
                  </a:lnTo>
                  <a:lnTo>
                    <a:pt x="1" y="205"/>
                  </a:lnTo>
                  <a:lnTo>
                    <a:pt x="0" y="233"/>
                  </a:lnTo>
                  <a:lnTo>
                    <a:pt x="0" y="1477"/>
                  </a:lnTo>
                  <a:lnTo>
                    <a:pt x="1" y="1506"/>
                  </a:lnTo>
                  <a:lnTo>
                    <a:pt x="23" y="1556"/>
                  </a:lnTo>
                  <a:lnTo>
                    <a:pt x="61" y="1594"/>
                  </a:lnTo>
                  <a:lnTo>
                    <a:pt x="111" y="1615"/>
                  </a:lnTo>
                  <a:lnTo>
                    <a:pt x="140" y="1617"/>
                  </a:lnTo>
                  <a:lnTo>
                    <a:pt x="711" y="1617"/>
                  </a:lnTo>
                  <a:lnTo>
                    <a:pt x="740" y="1615"/>
                  </a:lnTo>
                  <a:lnTo>
                    <a:pt x="790" y="1594"/>
                  </a:lnTo>
                  <a:lnTo>
                    <a:pt x="828" y="1556"/>
                  </a:lnTo>
                  <a:lnTo>
                    <a:pt x="850" y="1506"/>
                  </a:lnTo>
                  <a:lnTo>
                    <a:pt x="851" y="1477"/>
                  </a:lnTo>
                  <a:lnTo>
                    <a:pt x="851" y="233"/>
                  </a:lnTo>
                  <a:lnTo>
                    <a:pt x="850" y="205"/>
                  </a:lnTo>
                  <a:lnTo>
                    <a:pt x="828" y="154"/>
                  </a:lnTo>
                  <a:lnTo>
                    <a:pt x="790" y="117"/>
                  </a:lnTo>
                  <a:lnTo>
                    <a:pt x="740" y="95"/>
                  </a:lnTo>
                  <a:lnTo>
                    <a:pt x="711" y="92"/>
                  </a:lnTo>
                  <a:close/>
                  <a:moveTo>
                    <a:pt x="757" y="1477"/>
                  </a:moveTo>
                  <a:lnTo>
                    <a:pt x="757" y="1487"/>
                  </a:lnTo>
                  <a:lnTo>
                    <a:pt x="750" y="1503"/>
                  </a:lnTo>
                  <a:lnTo>
                    <a:pt x="737" y="1516"/>
                  </a:lnTo>
                  <a:lnTo>
                    <a:pt x="721" y="1523"/>
                  </a:lnTo>
                  <a:lnTo>
                    <a:pt x="711" y="1525"/>
                  </a:lnTo>
                  <a:lnTo>
                    <a:pt x="140" y="1525"/>
                  </a:lnTo>
                  <a:lnTo>
                    <a:pt x="131" y="1523"/>
                  </a:lnTo>
                  <a:lnTo>
                    <a:pt x="114" y="1516"/>
                  </a:lnTo>
                  <a:lnTo>
                    <a:pt x="101" y="1503"/>
                  </a:lnTo>
                  <a:lnTo>
                    <a:pt x="94" y="1487"/>
                  </a:lnTo>
                  <a:lnTo>
                    <a:pt x="94" y="1477"/>
                  </a:lnTo>
                  <a:lnTo>
                    <a:pt x="94" y="233"/>
                  </a:lnTo>
                  <a:lnTo>
                    <a:pt x="94" y="223"/>
                  </a:lnTo>
                  <a:lnTo>
                    <a:pt x="101" y="206"/>
                  </a:lnTo>
                  <a:lnTo>
                    <a:pt x="114" y="194"/>
                  </a:lnTo>
                  <a:lnTo>
                    <a:pt x="131" y="187"/>
                  </a:lnTo>
                  <a:lnTo>
                    <a:pt x="140" y="186"/>
                  </a:lnTo>
                  <a:lnTo>
                    <a:pt x="711" y="186"/>
                  </a:lnTo>
                  <a:lnTo>
                    <a:pt x="721" y="187"/>
                  </a:lnTo>
                  <a:lnTo>
                    <a:pt x="737" y="194"/>
                  </a:lnTo>
                  <a:lnTo>
                    <a:pt x="750" y="206"/>
                  </a:lnTo>
                  <a:lnTo>
                    <a:pt x="757" y="223"/>
                  </a:lnTo>
                  <a:lnTo>
                    <a:pt x="757" y="233"/>
                  </a:lnTo>
                  <a:lnTo>
                    <a:pt x="757" y="1477"/>
                  </a:lnTo>
                  <a:close/>
                  <a:moveTo>
                    <a:pt x="707" y="1468"/>
                  </a:moveTo>
                  <a:lnTo>
                    <a:pt x="144" y="1468"/>
                  </a:lnTo>
                  <a:lnTo>
                    <a:pt x="144" y="1264"/>
                  </a:lnTo>
                  <a:lnTo>
                    <a:pt x="707" y="1264"/>
                  </a:lnTo>
                  <a:lnTo>
                    <a:pt x="707" y="1468"/>
                  </a:lnTo>
                  <a:close/>
                  <a:moveTo>
                    <a:pt x="707" y="1213"/>
                  </a:moveTo>
                  <a:lnTo>
                    <a:pt x="144" y="1213"/>
                  </a:lnTo>
                  <a:lnTo>
                    <a:pt x="144" y="1009"/>
                  </a:lnTo>
                  <a:lnTo>
                    <a:pt x="707" y="1009"/>
                  </a:lnTo>
                  <a:lnTo>
                    <a:pt x="707" y="1213"/>
                  </a:lnTo>
                  <a:close/>
                  <a:moveTo>
                    <a:pt x="707" y="958"/>
                  </a:moveTo>
                  <a:lnTo>
                    <a:pt x="144" y="958"/>
                  </a:lnTo>
                  <a:lnTo>
                    <a:pt x="144" y="754"/>
                  </a:lnTo>
                  <a:lnTo>
                    <a:pt x="707" y="754"/>
                  </a:lnTo>
                  <a:lnTo>
                    <a:pt x="707" y="958"/>
                  </a:lnTo>
                  <a:close/>
                  <a:moveTo>
                    <a:pt x="707" y="703"/>
                  </a:moveTo>
                  <a:lnTo>
                    <a:pt x="144" y="703"/>
                  </a:lnTo>
                  <a:lnTo>
                    <a:pt x="144" y="499"/>
                  </a:lnTo>
                  <a:lnTo>
                    <a:pt x="707" y="499"/>
                  </a:lnTo>
                  <a:lnTo>
                    <a:pt x="707" y="703"/>
                  </a:lnTo>
                  <a:close/>
                  <a:moveTo>
                    <a:pt x="707" y="448"/>
                  </a:moveTo>
                  <a:lnTo>
                    <a:pt x="144" y="448"/>
                  </a:lnTo>
                  <a:lnTo>
                    <a:pt x="144" y="243"/>
                  </a:lnTo>
                  <a:lnTo>
                    <a:pt x="707" y="243"/>
                  </a:lnTo>
                  <a:lnTo>
                    <a:pt x="707" y="448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11072725" y="379045"/>
              <a:ext cx="439500" cy="215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 sz="600" b="0" i="0" u="none" strike="noStrike" cap="none">
                  <a:solidFill>
                    <a:srgbClr val="FFFFFF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100%</a:t>
              </a: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608914" y="397455"/>
              <a:ext cx="179808" cy="140521"/>
            </a:xfrm>
            <a:custGeom>
              <a:avLst/>
              <a:gdLst/>
              <a:ahLst/>
              <a:cxnLst/>
              <a:rect l="l" t="t" r="r" b="b"/>
              <a:pathLst>
                <a:path w="5492" h="4293" extrusionOk="0">
                  <a:moveTo>
                    <a:pt x="2747" y="3607"/>
                  </a:moveTo>
                  <a:lnTo>
                    <a:pt x="2711" y="3609"/>
                  </a:lnTo>
                  <a:lnTo>
                    <a:pt x="2645" y="3622"/>
                  </a:lnTo>
                  <a:lnTo>
                    <a:pt x="2583" y="3649"/>
                  </a:lnTo>
                  <a:lnTo>
                    <a:pt x="2528" y="3685"/>
                  </a:lnTo>
                  <a:lnTo>
                    <a:pt x="2481" y="3733"/>
                  </a:lnTo>
                  <a:lnTo>
                    <a:pt x="2443" y="3787"/>
                  </a:lnTo>
                  <a:lnTo>
                    <a:pt x="2417" y="3848"/>
                  </a:lnTo>
                  <a:lnTo>
                    <a:pt x="2403" y="3916"/>
                  </a:lnTo>
                  <a:lnTo>
                    <a:pt x="2403" y="3950"/>
                  </a:lnTo>
                  <a:lnTo>
                    <a:pt x="2403" y="3986"/>
                  </a:lnTo>
                  <a:lnTo>
                    <a:pt x="2417" y="4052"/>
                  </a:lnTo>
                  <a:lnTo>
                    <a:pt x="2443" y="4114"/>
                  </a:lnTo>
                  <a:lnTo>
                    <a:pt x="2481" y="4169"/>
                  </a:lnTo>
                  <a:lnTo>
                    <a:pt x="2527" y="4215"/>
                  </a:lnTo>
                  <a:lnTo>
                    <a:pt x="2583" y="4253"/>
                  </a:lnTo>
                  <a:lnTo>
                    <a:pt x="2645" y="4279"/>
                  </a:lnTo>
                  <a:lnTo>
                    <a:pt x="2711" y="4293"/>
                  </a:lnTo>
                  <a:lnTo>
                    <a:pt x="2747" y="4293"/>
                  </a:lnTo>
                  <a:lnTo>
                    <a:pt x="2783" y="4293"/>
                  </a:lnTo>
                  <a:lnTo>
                    <a:pt x="2849" y="4279"/>
                  </a:lnTo>
                  <a:lnTo>
                    <a:pt x="2911" y="4253"/>
                  </a:lnTo>
                  <a:lnTo>
                    <a:pt x="2966" y="4215"/>
                  </a:lnTo>
                  <a:lnTo>
                    <a:pt x="3013" y="4169"/>
                  </a:lnTo>
                  <a:lnTo>
                    <a:pt x="3051" y="4114"/>
                  </a:lnTo>
                  <a:lnTo>
                    <a:pt x="3077" y="4052"/>
                  </a:lnTo>
                  <a:lnTo>
                    <a:pt x="3090" y="3986"/>
                  </a:lnTo>
                  <a:lnTo>
                    <a:pt x="3091" y="3950"/>
                  </a:lnTo>
                  <a:lnTo>
                    <a:pt x="3090" y="3916"/>
                  </a:lnTo>
                  <a:lnTo>
                    <a:pt x="3077" y="3848"/>
                  </a:lnTo>
                  <a:lnTo>
                    <a:pt x="3051" y="3787"/>
                  </a:lnTo>
                  <a:lnTo>
                    <a:pt x="3013" y="3733"/>
                  </a:lnTo>
                  <a:lnTo>
                    <a:pt x="2966" y="3685"/>
                  </a:lnTo>
                  <a:lnTo>
                    <a:pt x="2911" y="3648"/>
                  </a:lnTo>
                  <a:lnTo>
                    <a:pt x="2849" y="3622"/>
                  </a:lnTo>
                  <a:lnTo>
                    <a:pt x="2783" y="3609"/>
                  </a:lnTo>
                  <a:lnTo>
                    <a:pt x="2747" y="3607"/>
                  </a:lnTo>
                  <a:close/>
                  <a:moveTo>
                    <a:pt x="5399" y="1030"/>
                  </a:moveTo>
                  <a:lnTo>
                    <a:pt x="5332" y="968"/>
                  </a:lnTo>
                  <a:lnTo>
                    <a:pt x="5194" y="852"/>
                  </a:lnTo>
                  <a:lnTo>
                    <a:pt x="5050" y="741"/>
                  </a:lnTo>
                  <a:lnTo>
                    <a:pt x="4902" y="638"/>
                  </a:lnTo>
                  <a:lnTo>
                    <a:pt x="4749" y="542"/>
                  </a:lnTo>
                  <a:lnTo>
                    <a:pt x="4592" y="454"/>
                  </a:lnTo>
                  <a:lnTo>
                    <a:pt x="4431" y="373"/>
                  </a:lnTo>
                  <a:lnTo>
                    <a:pt x="4266" y="300"/>
                  </a:lnTo>
                  <a:lnTo>
                    <a:pt x="4098" y="235"/>
                  </a:lnTo>
                  <a:lnTo>
                    <a:pt x="3927" y="178"/>
                  </a:lnTo>
                  <a:lnTo>
                    <a:pt x="3751" y="127"/>
                  </a:lnTo>
                  <a:lnTo>
                    <a:pt x="3574" y="85"/>
                  </a:lnTo>
                  <a:lnTo>
                    <a:pt x="3394" y="52"/>
                  </a:lnTo>
                  <a:lnTo>
                    <a:pt x="3211" y="26"/>
                  </a:lnTo>
                  <a:lnTo>
                    <a:pt x="3026" y="10"/>
                  </a:lnTo>
                  <a:lnTo>
                    <a:pt x="2839" y="2"/>
                  </a:lnTo>
                  <a:lnTo>
                    <a:pt x="2746" y="0"/>
                  </a:lnTo>
                  <a:lnTo>
                    <a:pt x="2652" y="2"/>
                  </a:lnTo>
                  <a:lnTo>
                    <a:pt x="2466" y="10"/>
                  </a:lnTo>
                  <a:lnTo>
                    <a:pt x="2282" y="26"/>
                  </a:lnTo>
                  <a:lnTo>
                    <a:pt x="2099" y="52"/>
                  </a:lnTo>
                  <a:lnTo>
                    <a:pt x="1919" y="85"/>
                  </a:lnTo>
                  <a:lnTo>
                    <a:pt x="1740" y="127"/>
                  </a:lnTo>
                  <a:lnTo>
                    <a:pt x="1566" y="178"/>
                  </a:lnTo>
                  <a:lnTo>
                    <a:pt x="1395" y="235"/>
                  </a:lnTo>
                  <a:lnTo>
                    <a:pt x="1226" y="300"/>
                  </a:lnTo>
                  <a:lnTo>
                    <a:pt x="1060" y="373"/>
                  </a:lnTo>
                  <a:lnTo>
                    <a:pt x="899" y="454"/>
                  </a:lnTo>
                  <a:lnTo>
                    <a:pt x="742" y="542"/>
                  </a:lnTo>
                  <a:lnTo>
                    <a:pt x="590" y="638"/>
                  </a:lnTo>
                  <a:lnTo>
                    <a:pt x="441" y="741"/>
                  </a:lnTo>
                  <a:lnTo>
                    <a:pt x="299" y="852"/>
                  </a:lnTo>
                  <a:lnTo>
                    <a:pt x="160" y="970"/>
                  </a:lnTo>
                  <a:lnTo>
                    <a:pt x="93" y="1030"/>
                  </a:lnTo>
                  <a:lnTo>
                    <a:pt x="71" y="1053"/>
                  </a:lnTo>
                  <a:lnTo>
                    <a:pt x="35" y="1104"/>
                  </a:lnTo>
                  <a:lnTo>
                    <a:pt x="12" y="1157"/>
                  </a:lnTo>
                  <a:lnTo>
                    <a:pt x="0" y="1215"/>
                  </a:lnTo>
                  <a:lnTo>
                    <a:pt x="0" y="1272"/>
                  </a:lnTo>
                  <a:lnTo>
                    <a:pt x="12" y="1328"/>
                  </a:lnTo>
                  <a:lnTo>
                    <a:pt x="35" y="1383"/>
                  </a:lnTo>
                  <a:lnTo>
                    <a:pt x="71" y="1432"/>
                  </a:lnTo>
                  <a:lnTo>
                    <a:pt x="93" y="1455"/>
                  </a:lnTo>
                  <a:lnTo>
                    <a:pt x="117" y="1477"/>
                  </a:lnTo>
                  <a:lnTo>
                    <a:pt x="170" y="1510"/>
                  </a:lnTo>
                  <a:lnTo>
                    <a:pt x="228" y="1532"/>
                  </a:lnTo>
                  <a:lnTo>
                    <a:pt x="288" y="1543"/>
                  </a:lnTo>
                  <a:lnTo>
                    <a:pt x="319" y="1543"/>
                  </a:lnTo>
                  <a:lnTo>
                    <a:pt x="350" y="1543"/>
                  </a:lnTo>
                  <a:lnTo>
                    <a:pt x="411" y="1532"/>
                  </a:lnTo>
                  <a:lnTo>
                    <a:pt x="469" y="1510"/>
                  </a:lnTo>
                  <a:lnTo>
                    <a:pt x="522" y="1477"/>
                  </a:lnTo>
                  <a:lnTo>
                    <a:pt x="546" y="1455"/>
                  </a:lnTo>
                  <a:lnTo>
                    <a:pt x="601" y="1405"/>
                  </a:lnTo>
                  <a:lnTo>
                    <a:pt x="716" y="1308"/>
                  </a:lnTo>
                  <a:lnTo>
                    <a:pt x="834" y="1218"/>
                  </a:lnTo>
                  <a:lnTo>
                    <a:pt x="958" y="1134"/>
                  </a:lnTo>
                  <a:lnTo>
                    <a:pt x="1085" y="1056"/>
                  </a:lnTo>
                  <a:lnTo>
                    <a:pt x="1215" y="986"/>
                  </a:lnTo>
                  <a:lnTo>
                    <a:pt x="1349" y="922"/>
                  </a:lnTo>
                  <a:lnTo>
                    <a:pt x="1485" y="865"/>
                  </a:lnTo>
                  <a:lnTo>
                    <a:pt x="1625" y="813"/>
                  </a:lnTo>
                  <a:lnTo>
                    <a:pt x="1768" y="768"/>
                  </a:lnTo>
                  <a:lnTo>
                    <a:pt x="1985" y="712"/>
                  </a:lnTo>
                  <a:lnTo>
                    <a:pt x="2285" y="662"/>
                  </a:lnTo>
                  <a:lnTo>
                    <a:pt x="2590" y="636"/>
                  </a:lnTo>
                  <a:lnTo>
                    <a:pt x="2746" y="633"/>
                  </a:lnTo>
                  <a:lnTo>
                    <a:pt x="2901" y="636"/>
                  </a:lnTo>
                  <a:lnTo>
                    <a:pt x="3208" y="662"/>
                  </a:lnTo>
                  <a:lnTo>
                    <a:pt x="3506" y="712"/>
                  </a:lnTo>
                  <a:lnTo>
                    <a:pt x="3725" y="768"/>
                  </a:lnTo>
                  <a:lnTo>
                    <a:pt x="3868" y="813"/>
                  </a:lnTo>
                  <a:lnTo>
                    <a:pt x="4007" y="865"/>
                  </a:lnTo>
                  <a:lnTo>
                    <a:pt x="4144" y="922"/>
                  </a:lnTo>
                  <a:lnTo>
                    <a:pt x="4277" y="986"/>
                  </a:lnTo>
                  <a:lnTo>
                    <a:pt x="4408" y="1056"/>
                  </a:lnTo>
                  <a:lnTo>
                    <a:pt x="4534" y="1134"/>
                  </a:lnTo>
                  <a:lnTo>
                    <a:pt x="4657" y="1218"/>
                  </a:lnTo>
                  <a:lnTo>
                    <a:pt x="4776" y="1307"/>
                  </a:lnTo>
                  <a:lnTo>
                    <a:pt x="4890" y="1403"/>
                  </a:lnTo>
                  <a:lnTo>
                    <a:pt x="4946" y="1455"/>
                  </a:lnTo>
                  <a:lnTo>
                    <a:pt x="4969" y="1477"/>
                  </a:lnTo>
                  <a:lnTo>
                    <a:pt x="5023" y="1509"/>
                  </a:lnTo>
                  <a:lnTo>
                    <a:pt x="5082" y="1532"/>
                  </a:lnTo>
                  <a:lnTo>
                    <a:pt x="5142" y="1542"/>
                  </a:lnTo>
                  <a:lnTo>
                    <a:pt x="5203" y="1542"/>
                  </a:lnTo>
                  <a:lnTo>
                    <a:pt x="5263" y="1532"/>
                  </a:lnTo>
                  <a:lnTo>
                    <a:pt x="5322" y="1509"/>
                  </a:lnTo>
                  <a:lnTo>
                    <a:pt x="5375" y="1477"/>
                  </a:lnTo>
                  <a:lnTo>
                    <a:pt x="5399" y="1455"/>
                  </a:lnTo>
                  <a:lnTo>
                    <a:pt x="5422" y="1432"/>
                  </a:lnTo>
                  <a:lnTo>
                    <a:pt x="5456" y="1383"/>
                  </a:lnTo>
                  <a:lnTo>
                    <a:pt x="5481" y="1328"/>
                  </a:lnTo>
                  <a:lnTo>
                    <a:pt x="5492" y="1272"/>
                  </a:lnTo>
                  <a:lnTo>
                    <a:pt x="5492" y="1215"/>
                  </a:lnTo>
                  <a:lnTo>
                    <a:pt x="5481" y="1157"/>
                  </a:lnTo>
                  <a:lnTo>
                    <a:pt x="5456" y="1102"/>
                  </a:lnTo>
                  <a:lnTo>
                    <a:pt x="5422" y="1053"/>
                  </a:lnTo>
                  <a:lnTo>
                    <a:pt x="5399" y="1030"/>
                  </a:lnTo>
                  <a:close/>
                  <a:moveTo>
                    <a:pt x="2743" y="1202"/>
                  </a:moveTo>
                  <a:lnTo>
                    <a:pt x="2604" y="1203"/>
                  </a:lnTo>
                  <a:lnTo>
                    <a:pt x="2332" y="1230"/>
                  </a:lnTo>
                  <a:lnTo>
                    <a:pt x="2066" y="1282"/>
                  </a:lnTo>
                  <a:lnTo>
                    <a:pt x="1807" y="1360"/>
                  </a:lnTo>
                  <a:lnTo>
                    <a:pt x="1557" y="1462"/>
                  </a:lnTo>
                  <a:lnTo>
                    <a:pt x="1320" y="1589"/>
                  </a:lnTo>
                  <a:lnTo>
                    <a:pt x="1094" y="1739"/>
                  </a:lnTo>
                  <a:lnTo>
                    <a:pt x="882" y="1912"/>
                  </a:lnTo>
                  <a:lnTo>
                    <a:pt x="782" y="2008"/>
                  </a:lnTo>
                  <a:lnTo>
                    <a:pt x="759" y="2033"/>
                  </a:lnTo>
                  <a:lnTo>
                    <a:pt x="722" y="2088"/>
                  </a:lnTo>
                  <a:lnTo>
                    <a:pt x="698" y="2148"/>
                  </a:lnTo>
                  <a:lnTo>
                    <a:pt x="686" y="2211"/>
                  </a:lnTo>
                  <a:lnTo>
                    <a:pt x="686" y="2275"/>
                  </a:lnTo>
                  <a:lnTo>
                    <a:pt x="698" y="2337"/>
                  </a:lnTo>
                  <a:lnTo>
                    <a:pt x="722" y="2397"/>
                  </a:lnTo>
                  <a:lnTo>
                    <a:pt x="759" y="2452"/>
                  </a:lnTo>
                  <a:lnTo>
                    <a:pt x="782" y="2478"/>
                  </a:lnTo>
                  <a:lnTo>
                    <a:pt x="808" y="2501"/>
                  </a:lnTo>
                  <a:lnTo>
                    <a:pt x="863" y="2537"/>
                  </a:lnTo>
                  <a:lnTo>
                    <a:pt x="924" y="2561"/>
                  </a:lnTo>
                  <a:lnTo>
                    <a:pt x="987" y="2574"/>
                  </a:lnTo>
                  <a:lnTo>
                    <a:pt x="1019" y="2576"/>
                  </a:lnTo>
                  <a:lnTo>
                    <a:pt x="1052" y="2574"/>
                  </a:lnTo>
                  <a:lnTo>
                    <a:pt x="1115" y="2561"/>
                  </a:lnTo>
                  <a:lnTo>
                    <a:pt x="1176" y="2537"/>
                  </a:lnTo>
                  <a:lnTo>
                    <a:pt x="1230" y="2501"/>
                  </a:lnTo>
                  <a:lnTo>
                    <a:pt x="1256" y="2478"/>
                  </a:lnTo>
                  <a:lnTo>
                    <a:pt x="1331" y="2404"/>
                  </a:lnTo>
                  <a:lnTo>
                    <a:pt x="1493" y="2272"/>
                  </a:lnTo>
                  <a:lnTo>
                    <a:pt x="1664" y="2155"/>
                  </a:lnTo>
                  <a:lnTo>
                    <a:pt x="1844" y="2056"/>
                  </a:lnTo>
                  <a:lnTo>
                    <a:pt x="2033" y="1974"/>
                  </a:lnTo>
                  <a:lnTo>
                    <a:pt x="2229" y="1910"/>
                  </a:lnTo>
                  <a:lnTo>
                    <a:pt x="2432" y="1869"/>
                  </a:lnTo>
                  <a:lnTo>
                    <a:pt x="2638" y="1847"/>
                  </a:lnTo>
                  <a:lnTo>
                    <a:pt x="2743" y="1844"/>
                  </a:lnTo>
                  <a:lnTo>
                    <a:pt x="2848" y="1847"/>
                  </a:lnTo>
                  <a:lnTo>
                    <a:pt x="3055" y="1869"/>
                  </a:lnTo>
                  <a:lnTo>
                    <a:pt x="3257" y="1910"/>
                  </a:lnTo>
                  <a:lnTo>
                    <a:pt x="3453" y="1974"/>
                  </a:lnTo>
                  <a:lnTo>
                    <a:pt x="3643" y="2056"/>
                  </a:lnTo>
                  <a:lnTo>
                    <a:pt x="3823" y="2155"/>
                  </a:lnTo>
                  <a:lnTo>
                    <a:pt x="3994" y="2272"/>
                  </a:lnTo>
                  <a:lnTo>
                    <a:pt x="4154" y="2404"/>
                  </a:lnTo>
                  <a:lnTo>
                    <a:pt x="4230" y="2478"/>
                  </a:lnTo>
                  <a:lnTo>
                    <a:pt x="4255" y="2501"/>
                  </a:lnTo>
                  <a:lnTo>
                    <a:pt x="4311" y="2537"/>
                  </a:lnTo>
                  <a:lnTo>
                    <a:pt x="4372" y="2561"/>
                  </a:lnTo>
                  <a:lnTo>
                    <a:pt x="4435" y="2574"/>
                  </a:lnTo>
                  <a:lnTo>
                    <a:pt x="4500" y="2574"/>
                  </a:lnTo>
                  <a:lnTo>
                    <a:pt x="4562" y="2561"/>
                  </a:lnTo>
                  <a:lnTo>
                    <a:pt x="4622" y="2537"/>
                  </a:lnTo>
                  <a:lnTo>
                    <a:pt x="4678" y="2501"/>
                  </a:lnTo>
                  <a:lnTo>
                    <a:pt x="4703" y="2478"/>
                  </a:lnTo>
                  <a:lnTo>
                    <a:pt x="4727" y="2452"/>
                  </a:lnTo>
                  <a:lnTo>
                    <a:pt x="4763" y="2397"/>
                  </a:lnTo>
                  <a:lnTo>
                    <a:pt x="4788" y="2337"/>
                  </a:lnTo>
                  <a:lnTo>
                    <a:pt x="4801" y="2275"/>
                  </a:lnTo>
                  <a:lnTo>
                    <a:pt x="4801" y="2211"/>
                  </a:lnTo>
                  <a:lnTo>
                    <a:pt x="4788" y="2148"/>
                  </a:lnTo>
                  <a:lnTo>
                    <a:pt x="4763" y="2088"/>
                  </a:lnTo>
                  <a:lnTo>
                    <a:pt x="4727" y="2033"/>
                  </a:lnTo>
                  <a:lnTo>
                    <a:pt x="4703" y="2008"/>
                  </a:lnTo>
                  <a:lnTo>
                    <a:pt x="4603" y="1912"/>
                  </a:lnTo>
                  <a:lnTo>
                    <a:pt x="4392" y="1739"/>
                  </a:lnTo>
                  <a:lnTo>
                    <a:pt x="4167" y="1589"/>
                  </a:lnTo>
                  <a:lnTo>
                    <a:pt x="3928" y="1462"/>
                  </a:lnTo>
                  <a:lnTo>
                    <a:pt x="3679" y="1360"/>
                  </a:lnTo>
                  <a:lnTo>
                    <a:pt x="3421" y="1282"/>
                  </a:lnTo>
                  <a:lnTo>
                    <a:pt x="3155" y="1230"/>
                  </a:lnTo>
                  <a:lnTo>
                    <a:pt x="2881" y="1203"/>
                  </a:lnTo>
                  <a:lnTo>
                    <a:pt x="2743" y="1202"/>
                  </a:lnTo>
                  <a:close/>
                  <a:moveTo>
                    <a:pt x="2746" y="2403"/>
                  </a:moveTo>
                  <a:lnTo>
                    <a:pt x="2668" y="2404"/>
                  </a:lnTo>
                  <a:lnTo>
                    <a:pt x="2514" y="2420"/>
                  </a:lnTo>
                  <a:lnTo>
                    <a:pt x="2362" y="2451"/>
                  </a:lnTo>
                  <a:lnTo>
                    <a:pt x="2217" y="2497"/>
                  </a:lnTo>
                  <a:lnTo>
                    <a:pt x="2076" y="2556"/>
                  </a:lnTo>
                  <a:lnTo>
                    <a:pt x="1940" y="2631"/>
                  </a:lnTo>
                  <a:lnTo>
                    <a:pt x="1814" y="2719"/>
                  </a:lnTo>
                  <a:lnTo>
                    <a:pt x="1694" y="2819"/>
                  </a:lnTo>
                  <a:lnTo>
                    <a:pt x="1637" y="2876"/>
                  </a:lnTo>
                  <a:lnTo>
                    <a:pt x="1615" y="2900"/>
                  </a:lnTo>
                  <a:lnTo>
                    <a:pt x="1580" y="2955"/>
                  </a:lnTo>
                  <a:lnTo>
                    <a:pt x="1557" y="3012"/>
                  </a:lnTo>
                  <a:lnTo>
                    <a:pt x="1546" y="3074"/>
                  </a:lnTo>
                  <a:lnTo>
                    <a:pt x="1546" y="3136"/>
                  </a:lnTo>
                  <a:lnTo>
                    <a:pt x="1557" y="3197"/>
                  </a:lnTo>
                  <a:lnTo>
                    <a:pt x="1580" y="3256"/>
                  </a:lnTo>
                  <a:lnTo>
                    <a:pt x="1615" y="3309"/>
                  </a:lnTo>
                  <a:lnTo>
                    <a:pt x="1637" y="3334"/>
                  </a:lnTo>
                  <a:lnTo>
                    <a:pt x="1661" y="3357"/>
                  </a:lnTo>
                  <a:lnTo>
                    <a:pt x="1713" y="3393"/>
                  </a:lnTo>
                  <a:lnTo>
                    <a:pt x="1769" y="3416"/>
                  </a:lnTo>
                  <a:lnTo>
                    <a:pt x="1830" y="3427"/>
                  </a:lnTo>
                  <a:lnTo>
                    <a:pt x="1860" y="3429"/>
                  </a:lnTo>
                  <a:lnTo>
                    <a:pt x="1890" y="3427"/>
                  </a:lnTo>
                  <a:lnTo>
                    <a:pt x="1949" y="3416"/>
                  </a:lnTo>
                  <a:lnTo>
                    <a:pt x="2005" y="3393"/>
                  </a:lnTo>
                  <a:lnTo>
                    <a:pt x="2057" y="3357"/>
                  </a:lnTo>
                  <a:lnTo>
                    <a:pt x="2082" y="3334"/>
                  </a:lnTo>
                  <a:lnTo>
                    <a:pt x="2115" y="3300"/>
                  </a:lnTo>
                  <a:lnTo>
                    <a:pt x="2187" y="3239"/>
                  </a:lnTo>
                  <a:lnTo>
                    <a:pt x="2263" y="3184"/>
                  </a:lnTo>
                  <a:lnTo>
                    <a:pt x="2344" y="3138"/>
                  </a:lnTo>
                  <a:lnTo>
                    <a:pt x="2429" y="3100"/>
                  </a:lnTo>
                  <a:lnTo>
                    <a:pt x="2517" y="3070"/>
                  </a:lnTo>
                  <a:lnTo>
                    <a:pt x="2607" y="3051"/>
                  </a:lnTo>
                  <a:lnTo>
                    <a:pt x="2699" y="3041"/>
                  </a:lnTo>
                  <a:lnTo>
                    <a:pt x="2746" y="3040"/>
                  </a:lnTo>
                  <a:lnTo>
                    <a:pt x="2793" y="3040"/>
                  </a:lnTo>
                  <a:lnTo>
                    <a:pt x="2885" y="3051"/>
                  </a:lnTo>
                  <a:lnTo>
                    <a:pt x="2976" y="3070"/>
                  </a:lnTo>
                  <a:lnTo>
                    <a:pt x="3064" y="3100"/>
                  </a:lnTo>
                  <a:lnTo>
                    <a:pt x="3147" y="3138"/>
                  </a:lnTo>
                  <a:lnTo>
                    <a:pt x="3228" y="3184"/>
                  </a:lnTo>
                  <a:lnTo>
                    <a:pt x="3304" y="3239"/>
                  </a:lnTo>
                  <a:lnTo>
                    <a:pt x="3376" y="3300"/>
                  </a:lnTo>
                  <a:lnTo>
                    <a:pt x="3411" y="3334"/>
                  </a:lnTo>
                  <a:lnTo>
                    <a:pt x="3434" y="3357"/>
                  </a:lnTo>
                  <a:lnTo>
                    <a:pt x="3487" y="3393"/>
                  </a:lnTo>
                  <a:lnTo>
                    <a:pt x="3543" y="3416"/>
                  </a:lnTo>
                  <a:lnTo>
                    <a:pt x="3603" y="3427"/>
                  </a:lnTo>
                  <a:lnTo>
                    <a:pt x="3663" y="3427"/>
                  </a:lnTo>
                  <a:lnTo>
                    <a:pt x="3722" y="3416"/>
                  </a:lnTo>
                  <a:lnTo>
                    <a:pt x="3780" y="3393"/>
                  </a:lnTo>
                  <a:lnTo>
                    <a:pt x="3832" y="3357"/>
                  </a:lnTo>
                  <a:lnTo>
                    <a:pt x="3855" y="3334"/>
                  </a:lnTo>
                  <a:lnTo>
                    <a:pt x="3878" y="3309"/>
                  </a:lnTo>
                  <a:lnTo>
                    <a:pt x="3912" y="3256"/>
                  </a:lnTo>
                  <a:lnTo>
                    <a:pt x="3934" y="3197"/>
                  </a:lnTo>
                  <a:lnTo>
                    <a:pt x="3945" y="3136"/>
                  </a:lnTo>
                  <a:lnTo>
                    <a:pt x="3945" y="3074"/>
                  </a:lnTo>
                  <a:lnTo>
                    <a:pt x="3934" y="3012"/>
                  </a:lnTo>
                  <a:lnTo>
                    <a:pt x="3912" y="2955"/>
                  </a:lnTo>
                  <a:lnTo>
                    <a:pt x="3878" y="2900"/>
                  </a:lnTo>
                  <a:lnTo>
                    <a:pt x="3855" y="2876"/>
                  </a:lnTo>
                  <a:lnTo>
                    <a:pt x="3798" y="2819"/>
                  </a:lnTo>
                  <a:lnTo>
                    <a:pt x="3679" y="2719"/>
                  </a:lnTo>
                  <a:lnTo>
                    <a:pt x="3551" y="2631"/>
                  </a:lnTo>
                  <a:lnTo>
                    <a:pt x="3417" y="2556"/>
                  </a:lnTo>
                  <a:lnTo>
                    <a:pt x="3276" y="2497"/>
                  </a:lnTo>
                  <a:lnTo>
                    <a:pt x="3130" y="2451"/>
                  </a:lnTo>
                  <a:lnTo>
                    <a:pt x="2979" y="2420"/>
                  </a:lnTo>
                  <a:lnTo>
                    <a:pt x="2825" y="2404"/>
                  </a:lnTo>
                  <a:lnTo>
                    <a:pt x="2746" y="240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grpSp>
        <p:nvGrpSpPr>
          <p:cNvPr id="398" name="Google Shape;398;p31"/>
          <p:cNvGrpSpPr/>
          <p:nvPr/>
        </p:nvGrpSpPr>
        <p:grpSpPr>
          <a:xfrm>
            <a:off x="53295" y="645107"/>
            <a:ext cx="257710" cy="1471277"/>
            <a:chOff x="92708" y="905455"/>
            <a:chExt cx="523800" cy="2990400"/>
          </a:xfrm>
        </p:grpSpPr>
        <p:sp>
          <p:nvSpPr>
            <p:cNvPr id="399" name="Google Shape;399;p31"/>
            <p:cNvSpPr/>
            <p:nvPr/>
          </p:nvSpPr>
          <p:spPr>
            <a:xfrm>
              <a:off x="92708" y="905455"/>
              <a:ext cx="523800" cy="2990400"/>
            </a:xfrm>
            <a:prstGeom prst="roundRect">
              <a:avLst>
                <a:gd name="adj" fmla="val 16667"/>
              </a:avLst>
            </a:prstGeom>
            <a:solidFill>
              <a:srgbClr val="023141"/>
            </a:solidFill>
            <a:ln>
              <a:noFill/>
            </a:ln>
            <a:effectLst>
              <a:outerShdw blurRad="63500" sx="102000" sy="102000" algn="ctr" rotWithShape="0">
                <a:srgbClr val="000000">
                  <a:alpha val="40000"/>
                </a:srgbClr>
              </a:outerShdw>
            </a:effectLst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grpSp>
          <p:nvGrpSpPr>
            <p:cNvPr id="400" name="Google Shape;400;p31"/>
            <p:cNvGrpSpPr/>
            <p:nvPr/>
          </p:nvGrpSpPr>
          <p:grpSpPr>
            <a:xfrm>
              <a:off x="248334" y="1159387"/>
              <a:ext cx="225863" cy="2382746"/>
              <a:chOff x="11334883" y="1496521"/>
              <a:chExt cx="266505" cy="2811499"/>
            </a:xfrm>
          </p:grpSpPr>
          <p:sp>
            <p:nvSpPr>
              <p:cNvPr id="401" name="Google Shape;401;p31"/>
              <p:cNvSpPr/>
              <p:nvPr/>
            </p:nvSpPr>
            <p:spPr>
              <a:xfrm>
                <a:off x="11339124" y="2735045"/>
                <a:ext cx="260096" cy="260096"/>
              </a:xfrm>
              <a:custGeom>
                <a:avLst/>
                <a:gdLst/>
                <a:ahLst/>
                <a:cxnLst/>
                <a:rect l="l" t="t" r="r" b="b"/>
                <a:pathLst>
                  <a:path w="6502401" h="6502400" extrusionOk="0">
                    <a:moveTo>
                      <a:pt x="4509870" y="1250950"/>
                    </a:moveTo>
                    <a:lnTo>
                      <a:pt x="3460751" y="2299449"/>
                    </a:lnTo>
                    <a:lnTo>
                      <a:pt x="4204979" y="3043238"/>
                    </a:lnTo>
                    <a:lnTo>
                      <a:pt x="5253039" y="1994739"/>
                    </a:lnTo>
                    <a:close/>
                    <a:moveTo>
                      <a:pt x="5487377" y="0"/>
                    </a:moveTo>
                    <a:lnTo>
                      <a:pt x="5557233" y="0"/>
                    </a:lnTo>
                    <a:lnTo>
                      <a:pt x="5626559" y="6350"/>
                    </a:lnTo>
                    <a:lnTo>
                      <a:pt x="5695356" y="20108"/>
                    </a:lnTo>
                    <a:lnTo>
                      <a:pt x="5763095" y="39688"/>
                    </a:lnTo>
                    <a:lnTo>
                      <a:pt x="5828717" y="66675"/>
                    </a:lnTo>
                    <a:lnTo>
                      <a:pt x="5891693" y="100013"/>
                    </a:lnTo>
                    <a:lnTo>
                      <a:pt x="5953081" y="139700"/>
                    </a:lnTo>
                    <a:lnTo>
                      <a:pt x="6010236" y="186796"/>
                    </a:lnTo>
                    <a:lnTo>
                      <a:pt x="6036697" y="212725"/>
                    </a:lnTo>
                    <a:lnTo>
                      <a:pt x="6289659" y="465667"/>
                    </a:lnTo>
                    <a:lnTo>
                      <a:pt x="6316649" y="493183"/>
                    </a:lnTo>
                    <a:lnTo>
                      <a:pt x="6362690" y="550333"/>
                    </a:lnTo>
                    <a:lnTo>
                      <a:pt x="6402381" y="610658"/>
                    </a:lnTo>
                    <a:lnTo>
                      <a:pt x="6436250" y="674158"/>
                    </a:lnTo>
                    <a:lnTo>
                      <a:pt x="6462711" y="739246"/>
                    </a:lnTo>
                    <a:lnTo>
                      <a:pt x="6482820" y="807508"/>
                    </a:lnTo>
                    <a:lnTo>
                      <a:pt x="6495522" y="875771"/>
                    </a:lnTo>
                    <a:lnTo>
                      <a:pt x="6502401" y="946150"/>
                    </a:lnTo>
                    <a:lnTo>
                      <a:pt x="6502401" y="1015471"/>
                    </a:lnTo>
                    <a:lnTo>
                      <a:pt x="6495522" y="1085321"/>
                    </a:lnTo>
                    <a:lnTo>
                      <a:pt x="6482820" y="1154113"/>
                    </a:lnTo>
                    <a:lnTo>
                      <a:pt x="6462711" y="1221846"/>
                    </a:lnTo>
                    <a:lnTo>
                      <a:pt x="6436250" y="1287463"/>
                    </a:lnTo>
                    <a:lnTo>
                      <a:pt x="6402381" y="1350963"/>
                    </a:lnTo>
                    <a:lnTo>
                      <a:pt x="6362690" y="1410759"/>
                    </a:lnTo>
                    <a:lnTo>
                      <a:pt x="6316649" y="1467909"/>
                    </a:lnTo>
                    <a:lnTo>
                      <a:pt x="6289659" y="1495425"/>
                    </a:lnTo>
                    <a:lnTo>
                      <a:pt x="5791143" y="1993900"/>
                    </a:lnTo>
                    <a:lnTo>
                      <a:pt x="6036697" y="2239433"/>
                    </a:lnTo>
                    <a:lnTo>
                      <a:pt x="6050456" y="2253192"/>
                    </a:lnTo>
                    <a:lnTo>
                      <a:pt x="6071095" y="2284942"/>
                    </a:lnTo>
                    <a:lnTo>
                      <a:pt x="6084855" y="2319338"/>
                    </a:lnTo>
                    <a:lnTo>
                      <a:pt x="6092264" y="2355321"/>
                    </a:lnTo>
                    <a:lnTo>
                      <a:pt x="6092264" y="2391833"/>
                    </a:lnTo>
                    <a:lnTo>
                      <a:pt x="6084855" y="2428346"/>
                    </a:lnTo>
                    <a:lnTo>
                      <a:pt x="6071095" y="2462742"/>
                    </a:lnTo>
                    <a:lnTo>
                      <a:pt x="6050456" y="2493963"/>
                    </a:lnTo>
                    <a:lnTo>
                      <a:pt x="6036697" y="2508250"/>
                    </a:lnTo>
                    <a:lnTo>
                      <a:pt x="6022408" y="2522008"/>
                    </a:lnTo>
                    <a:lnTo>
                      <a:pt x="5991185" y="2542646"/>
                    </a:lnTo>
                    <a:lnTo>
                      <a:pt x="5956786" y="2556933"/>
                    </a:lnTo>
                    <a:lnTo>
                      <a:pt x="5920270" y="2563813"/>
                    </a:lnTo>
                    <a:lnTo>
                      <a:pt x="5883755" y="2563813"/>
                    </a:lnTo>
                    <a:lnTo>
                      <a:pt x="5847769" y="2556933"/>
                    </a:lnTo>
                    <a:lnTo>
                      <a:pt x="5813370" y="2542646"/>
                    </a:lnTo>
                    <a:lnTo>
                      <a:pt x="5781617" y="2522008"/>
                    </a:lnTo>
                    <a:lnTo>
                      <a:pt x="5767858" y="2508250"/>
                    </a:lnTo>
                    <a:lnTo>
                      <a:pt x="5522305" y="2263775"/>
                    </a:lnTo>
                    <a:lnTo>
                      <a:pt x="3771678" y="4014258"/>
                    </a:lnTo>
                    <a:lnTo>
                      <a:pt x="2034283" y="5750454"/>
                    </a:lnTo>
                    <a:lnTo>
                      <a:pt x="2004118" y="5780088"/>
                    </a:lnTo>
                    <a:lnTo>
                      <a:pt x="1936908" y="5832475"/>
                    </a:lnTo>
                    <a:lnTo>
                      <a:pt x="1865465" y="5876925"/>
                    </a:lnTo>
                    <a:lnTo>
                      <a:pt x="1789259" y="5911850"/>
                    </a:lnTo>
                    <a:lnTo>
                      <a:pt x="1709877" y="5938838"/>
                    </a:lnTo>
                    <a:lnTo>
                      <a:pt x="1627320" y="5955242"/>
                    </a:lnTo>
                    <a:lnTo>
                      <a:pt x="1543705" y="5963709"/>
                    </a:lnTo>
                    <a:lnTo>
                      <a:pt x="1459032" y="5961592"/>
                    </a:lnTo>
                    <a:lnTo>
                      <a:pt x="1417224" y="5956300"/>
                    </a:lnTo>
                    <a:lnTo>
                      <a:pt x="890660" y="5881688"/>
                    </a:lnTo>
                    <a:lnTo>
                      <a:pt x="324935" y="6446838"/>
                    </a:lnTo>
                    <a:lnTo>
                      <a:pt x="310646" y="6460596"/>
                    </a:lnTo>
                    <a:lnTo>
                      <a:pt x="278364" y="6481234"/>
                    </a:lnTo>
                    <a:lnTo>
                      <a:pt x="243966" y="6494992"/>
                    </a:lnTo>
                    <a:lnTo>
                      <a:pt x="208509" y="6502400"/>
                    </a:lnTo>
                    <a:lnTo>
                      <a:pt x="171464" y="6502400"/>
                    </a:lnTo>
                    <a:lnTo>
                      <a:pt x="136007" y="6494992"/>
                    </a:lnTo>
                    <a:lnTo>
                      <a:pt x="101608" y="6481234"/>
                    </a:lnTo>
                    <a:lnTo>
                      <a:pt x="69856" y="6460596"/>
                    </a:lnTo>
                    <a:lnTo>
                      <a:pt x="55038" y="6446838"/>
                    </a:lnTo>
                    <a:lnTo>
                      <a:pt x="42337" y="6432550"/>
                    </a:lnTo>
                    <a:lnTo>
                      <a:pt x="20639" y="6401329"/>
                    </a:lnTo>
                    <a:lnTo>
                      <a:pt x="6880" y="6366934"/>
                    </a:lnTo>
                    <a:lnTo>
                      <a:pt x="0" y="6330421"/>
                    </a:lnTo>
                    <a:lnTo>
                      <a:pt x="0" y="6293909"/>
                    </a:lnTo>
                    <a:lnTo>
                      <a:pt x="6880" y="6257925"/>
                    </a:lnTo>
                    <a:lnTo>
                      <a:pt x="20639" y="6223529"/>
                    </a:lnTo>
                    <a:lnTo>
                      <a:pt x="42337" y="6191779"/>
                    </a:lnTo>
                    <a:lnTo>
                      <a:pt x="55038" y="6178021"/>
                    </a:lnTo>
                    <a:lnTo>
                      <a:pt x="621292" y="5611813"/>
                    </a:lnTo>
                    <a:lnTo>
                      <a:pt x="546145" y="5085821"/>
                    </a:lnTo>
                    <a:lnTo>
                      <a:pt x="540853" y="5042959"/>
                    </a:lnTo>
                    <a:lnTo>
                      <a:pt x="539265" y="4958821"/>
                    </a:lnTo>
                    <a:lnTo>
                      <a:pt x="546674" y="4874684"/>
                    </a:lnTo>
                    <a:lnTo>
                      <a:pt x="564138" y="4792663"/>
                    </a:lnTo>
                    <a:lnTo>
                      <a:pt x="590069" y="4713288"/>
                    </a:lnTo>
                    <a:lnTo>
                      <a:pt x="626055" y="4637088"/>
                    </a:lnTo>
                    <a:lnTo>
                      <a:pt x="669980" y="4565121"/>
                    </a:lnTo>
                    <a:lnTo>
                      <a:pt x="721842" y="4498975"/>
                    </a:lnTo>
                    <a:lnTo>
                      <a:pt x="752007" y="4467754"/>
                    </a:lnTo>
                    <a:lnTo>
                      <a:pt x="2468235" y="2752196"/>
                    </a:lnTo>
                    <a:lnTo>
                      <a:pt x="4239500" y="981075"/>
                    </a:lnTo>
                    <a:lnTo>
                      <a:pt x="3993947" y="735542"/>
                    </a:lnTo>
                    <a:lnTo>
                      <a:pt x="3981246" y="721254"/>
                    </a:lnTo>
                    <a:lnTo>
                      <a:pt x="3959548" y="688975"/>
                    </a:lnTo>
                    <a:lnTo>
                      <a:pt x="3945789" y="655108"/>
                    </a:lnTo>
                    <a:lnTo>
                      <a:pt x="3939438" y="619125"/>
                    </a:lnTo>
                    <a:lnTo>
                      <a:pt x="3939438" y="582613"/>
                    </a:lnTo>
                    <a:lnTo>
                      <a:pt x="3945789" y="546629"/>
                    </a:lnTo>
                    <a:lnTo>
                      <a:pt x="3959548" y="512233"/>
                    </a:lnTo>
                    <a:lnTo>
                      <a:pt x="3981246" y="480483"/>
                    </a:lnTo>
                    <a:lnTo>
                      <a:pt x="3993947" y="465667"/>
                    </a:lnTo>
                    <a:lnTo>
                      <a:pt x="4008764" y="452967"/>
                    </a:lnTo>
                    <a:lnTo>
                      <a:pt x="4039988" y="431800"/>
                    </a:lnTo>
                    <a:lnTo>
                      <a:pt x="4074916" y="418042"/>
                    </a:lnTo>
                    <a:lnTo>
                      <a:pt x="4110902" y="411163"/>
                    </a:lnTo>
                    <a:lnTo>
                      <a:pt x="4147417" y="411163"/>
                    </a:lnTo>
                    <a:lnTo>
                      <a:pt x="4182875" y="418042"/>
                    </a:lnTo>
                    <a:lnTo>
                      <a:pt x="4217273" y="431800"/>
                    </a:lnTo>
                    <a:lnTo>
                      <a:pt x="4249555" y="452967"/>
                    </a:lnTo>
                    <a:lnTo>
                      <a:pt x="4263844" y="465667"/>
                    </a:lnTo>
                    <a:lnTo>
                      <a:pt x="4508339" y="711200"/>
                    </a:lnTo>
                    <a:lnTo>
                      <a:pt x="5007913" y="212725"/>
                    </a:lnTo>
                    <a:lnTo>
                      <a:pt x="5034373" y="186796"/>
                    </a:lnTo>
                    <a:lnTo>
                      <a:pt x="5091528" y="139700"/>
                    </a:lnTo>
                    <a:lnTo>
                      <a:pt x="5152387" y="100013"/>
                    </a:lnTo>
                    <a:lnTo>
                      <a:pt x="5215892" y="66675"/>
                    </a:lnTo>
                    <a:lnTo>
                      <a:pt x="5281514" y="39688"/>
                    </a:lnTo>
                    <a:lnTo>
                      <a:pt x="5348195" y="20108"/>
                    </a:lnTo>
                    <a:lnTo>
                      <a:pt x="5418050" y="635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68575" tIns="34275" rIns="68575" bIns="34275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Malgun Gothic"/>
                  <a:ea typeface="Malgun Gothic"/>
                  <a:cs typeface="Malgun Gothic"/>
                  <a:sym typeface="Malgun Gothic"/>
                </a:endParaRPr>
              </a:p>
            </p:txBody>
          </p:sp>
          <p:grpSp>
            <p:nvGrpSpPr>
              <p:cNvPr id="402" name="Google Shape;402;p31"/>
              <p:cNvGrpSpPr/>
              <p:nvPr/>
            </p:nvGrpSpPr>
            <p:grpSpPr>
              <a:xfrm>
                <a:off x="11363439" y="2127164"/>
                <a:ext cx="214353" cy="246966"/>
                <a:chOff x="1039" y="1681"/>
                <a:chExt cx="1068" cy="1230"/>
              </a:xfrm>
            </p:grpSpPr>
            <p:sp>
              <p:nvSpPr>
                <p:cNvPr id="403" name="Google Shape;403;p31"/>
                <p:cNvSpPr/>
                <p:nvPr/>
              </p:nvSpPr>
              <p:spPr>
                <a:xfrm>
                  <a:off x="1039" y="1681"/>
                  <a:ext cx="1068" cy="10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12" h="3298" extrusionOk="0">
                      <a:moveTo>
                        <a:pt x="3208" y="620"/>
                      </a:moveTo>
                      <a:lnTo>
                        <a:pt x="3206" y="606"/>
                      </a:lnTo>
                      <a:lnTo>
                        <a:pt x="3192" y="581"/>
                      </a:lnTo>
                      <a:lnTo>
                        <a:pt x="3169" y="566"/>
                      </a:lnTo>
                      <a:lnTo>
                        <a:pt x="3143" y="561"/>
                      </a:lnTo>
                      <a:lnTo>
                        <a:pt x="3130" y="564"/>
                      </a:lnTo>
                      <a:lnTo>
                        <a:pt x="3101" y="533"/>
                      </a:lnTo>
                      <a:lnTo>
                        <a:pt x="3035" y="475"/>
                      </a:lnTo>
                      <a:lnTo>
                        <a:pt x="3003" y="448"/>
                      </a:lnTo>
                      <a:lnTo>
                        <a:pt x="2931" y="383"/>
                      </a:lnTo>
                      <a:lnTo>
                        <a:pt x="2786" y="258"/>
                      </a:lnTo>
                      <a:lnTo>
                        <a:pt x="2711" y="199"/>
                      </a:lnTo>
                      <a:lnTo>
                        <a:pt x="2651" y="148"/>
                      </a:lnTo>
                      <a:lnTo>
                        <a:pt x="2507" y="53"/>
                      </a:lnTo>
                      <a:lnTo>
                        <a:pt x="2432" y="24"/>
                      </a:lnTo>
                      <a:lnTo>
                        <a:pt x="2384" y="19"/>
                      </a:lnTo>
                      <a:lnTo>
                        <a:pt x="2363" y="20"/>
                      </a:lnTo>
                      <a:lnTo>
                        <a:pt x="2361" y="17"/>
                      </a:lnTo>
                      <a:lnTo>
                        <a:pt x="2358" y="14"/>
                      </a:lnTo>
                      <a:lnTo>
                        <a:pt x="2347" y="4"/>
                      </a:lnTo>
                      <a:lnTo>
                        <a:pt x="2320" y="0"/>
                      </a:lnTo>
                      <a:lnTo>
                        <a:pt x="2294" y="10"/>
                      </a:lnTo>
                      <a:lnTo>
                        <a:pt x="2278" y="32"/>
                      </a:lnTo>
                      <a:lnTo>
                        <a:pt x="2278" y="47"/>
                      </a:lnTo>
                      <a:lnTo>
                        <a:pt x="2276" y="62"/>
                      </a:lnTo>
                      <a:lnTo>
                        <a:pt x="2253" y="102"/>
                      </a:lnTo>
                      <a:lnTo>
                        <a:pt x="2199" y="163"/>
                      </a:lnTo>
                      <a:lnTo>
                        <a:pt x="2171" y="190"/>
                      </a:lnTo>
                      <a:lnTo>
                        <a:pt x="2102" y="260"/>
                      </a:lnTo>
                      <a:lnTo>
                        <a:pt x="1952" y="394"/>
                      </a:lnTo>
                      <a:lnTo>
                        <a:pt x="1878" y="459"/>
                      </a:lnTo>
                      <a:lnTo>
                        <a:pt x="1698" y="610"/>
                      </a:lnTo>
                      <a:lnTo>
                        <a:pt x="1326" y="897"/>
                      </a:lnTo>
                      <a:lnTo>
                        <a:pt x="1138" y="1036"/>
                      </a:lnTo>
                      <a:lnTo>
                        <a:pt x="969" y="1157"/>
                      </a:lnTo>
                      <a:lnTo>
                        <a:pt x="716" y="1337"/>
                      </a:lnTo>
                      <a:lnTo>
                        <a:pt x="553" y="1467"/>
                      </a:lnTo>
                      <a:lnTo>
                        <a:pt x="475" y="1536"/>
                      </a:lnTo>
                      <a:lnTo>
                        <a:pt x="415" y="1592"/>
                      </a:lnTo>
                      <a:lnTo>
                        <a:pt x="296" y="1713"/>
                      </a:lnTo>
                      <a:lnTo>
                        <a:pt x="186" y="1845"/>
                      </a:lnTo>
                      <a:lnTo>
                        <a:pt x="117" y="1951"/>
                      </a:lnTo>
                      <a:lnTo>
                        <a:pt x="77" y="2024"/>
                      </a:lnTo>
                      <a:lnTo>
                        <a:pt x="59" y="2061"/>
                      </a:lnTo>
                      <a:lnTo>
                        <a:pt x="44" y="2100"/>
                      </a:lnTo>
                      <a:lnTo>
                        <a:pt x="21" y="2181"/>
                      </a:lnTo>
                      <a:lnTo>
                        <a:pt x="2" y="2306"/>
                      </a:lnTo>
                      <a:lnTo>
                        <a:pt x="0" y="2479"/>
                      </a:lnTo>
                      <a:lnTo>
                        <a:pt x="12" y="2650"/>
                      </a:lnTo>
                      <a:lnTo>
                        <a:pt x="18" y="2732"/>
                      </a:lnTo>
                      <a:lnTo>
                        <a:pt x="19" y="2742"/>
                      </a:lnTo>
                      <a:lnTo>
                        <a:pt x="29" y="2758"/>
                      </a:lnTo>
                      <a:lnTo>
                        <a:pt x="49" y="2771"/>
                      </a:lnTo>
                      <a:lnTo>
                        <a:pt x="67" y="2770"/>
                      </a:lnTo>
                      <a:lnTo>
                        <a:pt x="101" y="2817"/>
                      </a:lnTo>
                      <a:lnTo>
                        <a:pt x="183" y="2915"/>
                      </a:lnTo>
                      <a:lnTo>
                        <a:pt x="278" y="3016"/>
                      </a:lnTo>
                      <a:lnTo>
                        <a:pt x="383" y="3109"/>
                      </a:lnTo>
                      <a:lnTo>
                        <a:pt x="497" y="3193"/>
                      </a:lnTo>
                      <a:lnTo>
                        <a:pt x="615" y="3255"/>
                      </a:lnTo>
                      <a:lnTo>
                        <a:pt x="704" y="3285"/>
                      </a:lnTo>
                      <a:lnTo>
                        <a:pt x="765" y="3297"/>
                      </a:lnTo>
                      <a:lnTo>
                        <a:pt x="825" y="3298"/>
                      </a:lnTo>
                      <a:lnTo>
                        <a:pt x="886" y="3291"/>
                      </a:lnTo>
                      <a:lnTo>
                        <a:pt x="916" y="3282"/>
                      </a:lnTo>
                      <a:lnTo>
                        <a:pt x="955" y="3271"/>
                      </a:lnTo>
                      <a:lnTo>
                        <a:pt x="1030" y="3236"/>
                      </a:lnTo>
                      <a:lnTo>
                        <a:pt x="1138" y="3171"/>
                      </a:lnTo>
                      <a:lnTo>
                        <a:pt x="1342" y="3009"/>
                      </a:lnTo>
                      <a:lnTo>
                        <a:pt x="1463" y="2899"/>
                      </a:lnTo>
                      <a:lnTo>
                        <a:pt x="1634" y="2748"/>
                      </a:lnTo>
                      <a:lnTo>
                        <a:pt x="1808" y="2600"/>
                      </a:lnTo>
                      <a:lnTo>
                        <a:pt x="2017" y="2424"/>
                      </a:lnTo>
                      <a:lnTo>
                        <a:pt x="2429" y="2066"/>
                      </a:lnTo>
                      <a:lnTo>
                        <a:pt x="2633" y="1884"/>
                      </a:lnTo>
                      <a:lnTo>
                        <a:pt x="2812" y="1724"/>
                      </a:lnTo>
                      <a:lnTo>
                        <a:pt x="2987" y="1560"/>
                      </a:lnTo>
                      <a:lnTo>
                        <a:pt x="3021" y="1530"/>
                      </a:lnTo>
                      <a:lnTo>
                        <a:pt x="3075" y="1478"/>
                      </a:lnTo>
                      <a:lnTo>
                        <a:pt x="3103" y="1438"/>
                      </a:lnTo>
                      <a:lnTo>
                        <a:pt x="3111" y="1416"/>
                      </a:lnTo>
                      <a:lnTo>
                        <a:pt x="3124" y="1415"/>
                      </a:lnTo>
                      <a:lnTo>
                        <a:pt x="3134" y="1409"/>
                      </a:lnTo>
                      <a:lnTo>
                        <a:pt x="3146" y="1401"/>
                      </a:lnTo>
                      <a:lnTo>
                        <a:pt x="3163" y="1378"/>
                      </a:lnTo>
                      <a:lnTo>
                        <a:pt x="3180" y="1337"/>
                      </a:lnTo>
                      <a:lnTo>
                        <a:pt x="3192" y="1241"/>
                      </a:lnTo>
                      <a:lnTo>
                        <a:pt x="3193" y="1183"/>
                      </a:lnTo>
                      <a:lnTo>
                        <a:pt x="3202" y="1042"/>
                      </a:lnTo>
                      <a:lnTo>
                        <a:pt x="3212" y="832"/>
                      </a:lnTo>
                      <a:lnTo>
                        <a:pt x="3212" y="691"/>
                      </a:lnTo>
                      <a:lnTo>
                        <a:pt x="3208" y="620"/>
                      </a:lnTo>
                      <a:close/>
                      <a:moveTo>
                        <a:pt x="1004" y="2495"/>
                      </a:moveTo>
                      <a:lnTo>
                        <a:pt x="998" y="2649"/>
                      </a:lnTo>
                      <a:lnTo>
                        <a:pt x="999" y="2958"/>
                      </a:lnTo>
                      <a:lnTo>
                        <a:pt x="1001" y="3114"/>
                      </a:lnTo>
                      <a:lnTo>
                        <a:pt x="942" y="3145"/>
                      </a:lnTo>
                      <a:lnTo>
                        <a:pt x="880" y="3170"/>
                      </a:lnTo>
                      <a:lnTo>
                        <a:pt x="884" y="3137"/>
                      </a:lnTo>
                      <a:lnTo>
                        <a:pt x="881" y="3066"/>
                      </a:lnTo>
                      <a:lnTo>
                        <a:pt x="868" y="2961"/>
                      </a:lnTo>
                      <a:lnTo>
                        <a:pt x="860" y="2895"/>
                      </a:lnTo>
                      <a:lnTo>
                        <a:pt x="850" y="2780"/>
                      </a:lnTo>
                      <a:lnTo>
                        <a:pt x="844" y="2610"/>
                      </a:lnTo>
                      <a:lnTo>
                        <a:pt x="850" y="2495"/>
                      </a:lnTo>
                      <a:lnTo>
                        <a:pt x="857" y="2439"/>
                      </a:lnTo>
                      <a:lnTo>
                        <a:pt x="856" y="2424"/>
                      </a:lnTo>
                      <a:lnTo>
                        <a:pt x="840" y="2398"/>
                      </a:lnTo>
                      <a:lnTo>
                        <a:pt x="828" y="2390"/>
                      </a:lnTo>
                      <a:lnTo>
                        <a:pt x="717" y="2318"/>
                      </a:lnTo>
                      <a:lnTo>
                        <a:pt x="506" y="2162"/>
                      </a:lnTo>
                      <a:lnTo>
                        <a:pt x="401" y="2082"/>
                      </a:lnTo>
                      <a:lnTo>
                        <a:pt x="382" y="2064"/>
                      </a:lnTo>
                      <a:lnTo>
                        <a:pt x="314" y="2010"/>
                      </a:lnTo>
                      <a:lnTo>
                        <a:pt x="264" y="1978"/>
                      </a:lnTo>
                      <a:lnTo>
                        <a:pt x="241" y="1969"/>
                      </a:lnTo>
                      <a:lnTo>
                        <a:pt x="294" y="1899"/>
                      </a:lnTo>
                      <a:lnTo>
                        <a:pt x="350" y="1830"/>
                      </a:lnTo>
                      <a:lnTo>
                        <a:pt x="510" y="1955"/>
                      </a:lnTo>
                      <a:lnTo>
                        <a:pt x="752" y="2141"/>
                      </a:lnTo>
                      <a:lnTo>
                        <a:pt x="909" y="2270"/>
                      </a:lnTo>
                      <a:lnTo>
                        <a:pt x="985" y="2338"/>
                      </a:lnTo>
                      <a:lnTo>
                        <a:pt x="999" y="2349"/>
                      </a:lnTo>
                      <a:lnTo>
                        <a:pt x="1034" y="2354"/>
                      </a:lnTo>
                      <a:lnTo>
                        <a:pt x="1053" y="2346"/>
                      </a:lnTo>
                      <a:lnTo>
                        <a:pt x="1132" y="2302"/>
                      </a:lnTo>
                      <a:lnTo>
                        <a:pt x="1280" y="2195"/>
                      </a:lnTo>
                      <a:lnTo>
                        <a:pt x="1418" y="2074"/>
                      </a:lnTo>
                      <a:lnTo>
                        <a:pt x="1548" y="1943"/>
                      </a:lnTo>
                      <a:lnTo>
                        <a:pt x="1610" y="1877"/>
                      </a:lnTo>
                      <a:lnTo>
                        <a:pt x="1617" y="1868"/>
                      </a:lnTo>
                      <a:lnTo>
                        <a:pt x="1624" y="1847"/>
                      </a:lnTo>
                      <a:lnTo>
                        <a:pt x="1626" y="1827"/>
                      </a:lnTo>
                      <a:lnTo>
                        <a:pt x="1617" y="1807"/>
                      </a:lnTo>
                      <a:lnTo>
                        <a:pt x="1610" y="1796"/>
                      </a:lnTo>
                      <a:lnTo>
                        <a:pt x="1420" y="1596"/>
                      </a:lnTo>
                      <a:lnTo>
                        <a:pt x="1231" y="1395"/>
                      </a:lnTo>
                      <a:lnTo>
                        <a:pt x="1201" y="1360"/>
                      </a:lnTo>
                      <a:lnTo>
                        <a:pt x="1132" y="1288"/>
                      </a:lnTo>
                      <a:lnTo>
                        <a:pt x="1082" y="1248"/>
                      </a:lnTo>
                      <a:lnTo>
                        <a:pt x="1056" y="1235"/>
                      </a:lnTo>
                      <a:lnTo>
                        <a:pt x="1244" y="1103"/>
                      </a:lnTo>
                      <a:lnTo>
                        <a:pt x="1430" y="964"/>
                      </a:lnTo>
                      <a:lnTo>
                        <a:pt x="1614" y="825"/>
                      </a:lnTo>
                      <a:lnTo>
                        <a:pt x="1885" y="607"/>
                      </a:lnTo>
                      <a:lnTo>
                        <a:pt x="2060" y="458"/>
                      </a:lnTo>
                      <a:lnTo>
                        <a:pt x="2145" y="380"/>
                      </a:lnTo>
                      <a:lnTo>
                        <a:pt x="2194" y="338"/>
                      </a:lnTo>
                      <a:lnTo>
                        <a:pt x="2299" y="235"/>
                      </a:lnTo>
                      <a:lnTo>
                        <a:pt x="2344" y="177"/>
                      </a:lnTo>
                      <a:lnTo>
                        <a:pt x="2367" y="138"/>
                      </a:lnTo>
                      <a:lnTo>
                        <a:pt x="2374" y="118"/>
                      </a:lnTo>
                      <a:lnTo>
                        <a:pt x="2422" y="140"/>
                      </a:lnTo>
                      <a:lnTo>
                        <a:pt x="2466" y="163"/>
                      </a:lnTo>
                      <a:lnTo>
                        <a:pt x="2534" y="206"/>
                      </a:lnTo>
                      <a:lnTo>
                        <a:pt x="2661" y="304"/>
                      </a:lnTo>
                      <a:lnTo>
                        <a:pt x="2721" y="354"/>
                      </a:lnTo>
                      <a:lnTo>
                        <a:pt x="2833" y="453"/>
                      </a:lnTo>
                      <a:lnTo>
                        <a:pt x="2944" y="554"/>
                      </a:lnTo>
                      <a:lnTo>
                        <a:pt x="2993" y="603"/>
                      </a:lnTo>
                      <a:lnTo>
                        <a:pt x="3048" y="646"/>
                      </a:lnTo>
                      <a:lnTo>
                        <a:pt x="2937" y="771"/>
                      </a:lnTo>
                      <a:lnTo>
                        <a:pt x="2708" y="1016"/>
                      </a:lnTo>
                      <a:lnTo>
                        <a:pt x="2474" y="1257"/>
                      </a:lnTo>
                      <a:lnTo>
                        <a:pt x="2233" y="1490"/>
                      </a:lnTo>
                      <a:lnTo>
                        <a:pt x="2112" y="1605"/>
                      </a:lnTo>
                      <a:lnTo>
                        <a:pt x="1987" y="1720"/>
                      </a:lnTo>
                      <a:lnTo>
                        <a:pt x="1732" y="1951"/>
                      </a:lnTo>
                      <a:lnTo>
                        <a:pt x="1467" y="2169"/>
                      </a:lnTo>
                      <a:lnTo>
                        <a:pt x="1261" y="2322"/>
                      </a:lnTo>
                      <a:lnTo>
                        <a:pt x="1120" y="2417"/>
                      </a:lnTo>
                      <a:lnTo>
                        <a:pt x="1047" y="2462"/>
                      </a:lnTo>
                      <a:lnTo>
                        <a:pt x="1047" y="2462"/>
                      </a:lnTo>
                      <a:lnTo>
                        <a:pt x="1047" y="2463"/>
                      </a:lnTo>
                      <a:lnTo>
                        <a:pt x="1033" y="2460"/>
                      </a:lnTo>
                      <a:lnTo>
                        <a:pt x="1012" y="2472"/>
                      </a:lnTo>
                      <a:lnTo>
                        <a:pt x="1005" y="2485"/>
                      </a:lnTo>
                      <a:lnTo>
                        <a:pt x="1004" y="2495"/>
                      </a:lnTo>
                      <a:close/>
                      <a:moveTo>
                        <a:pt x="3082" y="1081"/>
                      </a:moveTo>
                      <a:lnTo>
                        <a:pt x="3078" y="1147"/>
                      </a:lnTo>
                      <a:lnTo>
                        <a:pt x="3074" y="1213"/>
                      </a:lnTo>
                      <a:lnTo>
                        <a:pt x="3072" y="1247"/>
                      </a:lnTo>
                      <a:lnTo>
                        <a:pt x="3069" y="1280"/>
                      </a:lnTo>
                      <a:lnTo>
                        <a:pt x="3067" y="1301"/>
                      </a:lnTo>
                      <a:lnTo>
                        <a:pt x="3065" y="1316"/>
                      </a:lnTo>
                      <a:lnTo>
                        <a:pt x="3059" y="1320"/>
                      </a:lnTo>
                      <a:lnTo>
                        <a:pt x="3052" y="1334"/>
                      </a:lnTo>
                      <a:lnTo>
                        <a:pt x="3051" y="1343"/>
                      </a:lnTo>
                      <a:lnTo>
                        <a:pt x="3038" y="1349"/>
                      </a:lnTo>
                      <a:lnTo>
                        <a:pt x="3018" y="1372"/>
                      </a:lnTo>
                      <a:lnTo>
                        <a:pt x="3016" y="1389"/>
                      </a:lnTo>
                      <a:lnTo>
                        <a:pt x="3018" y="1366"/>
                      </a:lnTo>
                      <a:lnTo>
                        <a:pt x="3010" y="1369"/>
                      </a:lnTo>
                      <a:lnTo>
                        <a:pt x="2990" y="1393"/>
                      </a:lnTo>
                      <a:lnTo>
                        <a:pt x="2941" y="1444"/>
                      </a:lnTo>
                      <a:lnTo>
                        <a:pt x="2890" y="1493"/>
                      </a:lnTo>
                      <a:lnTo>
                        <a:pt x="2734" y="1637"/>
                      </a:lnTo>
                      <a:lnTo>
                        <a:pt x="2574" y="1779"/>
                      </a:lnTo>
                      <a:lnTo>
                        <a:pt x="2201" y="2110"/>
                      </a:lnTo>
                      <a:lnTo>
                        <a:pt x="1823" y="2434"/>
                      </a:lnTo>
                      <a:lnTo>
                        <a:pt x="1804" y="2451"/>
                      </a:lnTo>
                      <a:lnTo>
                        <a:pt x="1785" y="2467"/>
                      </a:lnTo>
                      <a:lnTo>
                        <a:pt x="1778" y="2349"/>
                      </a:lnTo>
                      <a:lnTo>
                        <a:pt x="1765" y="2231"/>
                      </a:lnTo>
                      <a:lnTo>
                        <a:pt x="1764" y="2181"/>
                      </a:lnTo>
                      <a:lnTo>
                        <a:pt x="1765" y="2130"/>
                      </a:lnTo>
                      <a:lnTo>
                        <a:pt x="1764" y="2118"/>
                      </a:lnTo>
                      <a:lnTo>
                        <a:pt x="1749" y="2105"/>
                      </a:lnTo>
                      <a:lnTo>
                        <a:pt x="1739" y="2103"/>
                      </a:lnTo>
                      <a:lnTo>
                        <a:pt x="1927" y="1936"/>
                      </a:lnTo>
                      <a:lnTo>
                        <a:pt x="2106" y="1769"/>
                      </a:lnTo>
                      <a:lnTo>
                        <a:pt x="2236" y="1651"/>
                      </a:lnTo>
                      <a:lnTo>
                        <a:pt x="2489" y="1406"/>
                      </a:lnTo>
                      <a:lnTo>
                        <a:pt x="2737" y="1157"/>
                      </a:lnTo>
                      <a:lnTo>
                        <a:pt x="2977" y="901"/>
                      </a:lnTo>
                      <a:lnTo>
                        <a:pt x="3095" y="770"/>
                      </a:lnTo>
                      <a:lnTo>
                        <a:pt x="3093" y="926"/>
                      </a:lnTo>
                      <a:lnTo>
                        <a:pt x="3082" y="108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4" name="Google Shape;404;p31"/>
                <p:cNvSpPr/>
                <p:nvPr/>
              </p:nvSpPr>
              <p:spPr>
                <a:xfrm>
                  <a:off x="1398" y="2746"/>
                  <a:ext cx="213" cy="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5" h="398" extrusionOk="0">
                      <a:moveTo>
                        <a:pt x="555" y="6"/>
                      </a:moveTo>
                      <a:lnTo>
                        <a:pt x="544" y="0"/>
                      </a:lnTo>
                      <a:lnTo>
                        <a:pt x="521" y="3"/>
                      </a:lnTo>
                      <a:lnTo>
                        <a:pt x="504" y="18"/>
                      </a:lnTo>
                      <a:lnTo>
                        <a:pt x="495" y="39"/>
                      </a:lnTo>
                      <a:lnTo>
                        <a:pt x="496" y="52"/>
                      </a:lnTo>
                      <a:lnTo>
                        <a:pt x="514" y="113"/>
                      </a:lnTo>
                      <a:lnTo>
                        <a:pt x="530" y="177"/>
                      </a:lnTo>
                      <a:lnTo>
                        <a:pt x="527" y="202"/>
                      </a:lnTo>
                      <a:lnTo>
                        <a:pt x="515" y="226"/>
                      </a:lnTo>
                      <a:lnTo>
                        <a:pt x="494" y="251"/>
                      </a:lnTo>
                      <a:lnTo>
                        <a:pt x="478" y="262"/>
                      </a:lnTo>
                      <a:lnTo>
                        <a:pt x="453" y="278"/>
                      </a:lnTo>
                      <a:lnTo>
                        <a:pt x="403" y="291"/>
                      </a:lnTo>
                      <a:lnTo>
                        <a:pt x="370" y="284"/>
                      </a:lnTo>
                      <a:lnTo>
                        <a:pt x="352" y="272"/>
                      </a:lnTo>
                      <a:lnTo>
                        <a:pt x="339" y="252"/>
                      </a:lnTo>
                      <a:lnTo>
                        <a:pt x="332" y="226"/>
                      </a:lnTo>
                      <a:lnTo>
                        <a:pt x="332" y="209"/>
                      </a:lnTo>
                      <a:lnTo>
                        <a:pt x="331" y="198"/>
                      </a:lnTo>
                      <a:lnTo>
                        <a:pt x="324" y="180"/>
                      </a:lnTo>
                      <a:lnTo>
                        <a:pt x="303" y="164"/>
                      </a:lnTo>
                      <a:lnTo>
                        <a:pt x="268" y="164"/>
                      </a:lnTo>
                      <a:lnTo>
                        <a:pt x="246" y="180"/>
                      </a:lnTo>
                      <a:lnTo>
                        <a:pt x="237" y="198"/>
                      </a:lnTo>
                      <a:lnTo>
                        <a:pt x="236" y="209"/>
                      </a:lnTo>
                      <a:lnTo>
                        <a:pt x="233" y="231"/>
                      </a:lnTo>
                      <a:lnTo>
                        <a:pt x="220" y="268"/>
                      </a:lnTo>
                      <a:lnTo>
                        <a:pt x="196" y="297"/>
                      </a:lnTo>
                      <a:lnTo>
                        <a:pt x="160" y="310"/>
                      </a:lnTo>
                      <a:lnTo>
                        <a:pt x="137" y="307"/>
                      </a:lnTo>
                      <a:lnTo>
                        <a:pt x="122" y="304"/>
                      </a:lnTo>
                      <a:lnTo>
                        <a:pt x="102" y="294"/>
                      </a:lnTo>
                      <a:lnTo>
                        <a:pt x="83" y="270"/>
                      </a:lnTo>
                      <a:lnTo>
                        <a:pt x="76" y="228"/>
                      </a:lnTo>
                      <a:lnTo>
                        <a:pt x="83" y="182"/>
                      </a:lnTo>
                      <a:lnTo>
                        <a:pt x="88" y="162"/>
                      </a:lnTo>
                      <a:lnTo>
                        <a:pt x="90" y="149"/>
                      </a:lnTo>
                      <a:lnTo>
                        <a:pt x="80" y="131"/>
                      </a:lnTo>
                      <a:lnTo>
                        <a:pt x="62" y="126"/>
                      </a:lnTo>
                      <a:lnTo>
                        <a:pt x="43" y="130"/>
                      </a:lnTo>
                      <a:lnTo>
                        <a:pt x="34" y="139"/>
                      </a:lnTo>
                      <a:lnTo>
                        <a:pt x="23" y="157"/>
                      </a:lnTo>
                      <a:lnTo>
                        <a:pt x="7" y="193"/>
                      </a:lnTo>
                      <a:lnTo>
                        <a:pt x="0" y="232"/>
                      </a:lnTo>
                      <a:lnTo>
                        <a:pt x="3" y="268"/>
                      </a:lnTo>
                      <a:lnTo>
                        <a:pt x="13" y="304"/>
                      </a:lnTo>
                      <a:lnTo>
                        <a:pt x="31" y="336"/>
                      </a:lnTo>
                      <a:lnTo>
                        <a:pt x="59" y="362"/>
                      </a:lnTo>
                      <a:lnTo>
                        <a:pt x="93" y="383"/>
                      </a:lnTo>
                      <a:lnTo>
                        <a:pt x="113" y="390"/>
                      </a:lnTo>
                      <a:lnTo>
                        <a:pt x="139" y="398"/>
                      </a:lnTo>
                      <a:lnTo>
                        <a:pt x="187" y="398"/>
                      </a:lnTo>
                      <a:lnTo>
                        <a:pt x="229" y="383"/>
                      </a:lnTo>
                      <a:lnTo>
                        <a:pt x="265" y="356"/>
                      </a:lnTo>
                      <a:lnTo>
                        <a:pt x="279" y="339"/>
                      </a:lnTo>
                      <a:lnTo>
                        <a:pt x="299" y="356"/>
                      </a:lnTo>
                      <a:lnTo>
                        <a:pt x="350" y="379"/>
                      </a:lnTo>
                      <a:lnTo>
                        <a:pt x="409" y="386"/>
                      </a:lnTo>
                      <a:lnTo>
                        <a:pt x="470" y="375"/>
                      </a:lnTo>
                      <a:lnTo>
                        <a:pt x="502" y="362"/>
                      </a:lnTo>
                      <a:lnTo>
                        <a:pt x="527" y="350"/>
                      </a:lnTo>
                      <a:lnTo>
                        <a:pt x="567" y="316"/>
                      </a:lnTo>
                      <a:lnTo>
                        <a:pt x="600" y="271"/>
                      </a:lnTo>
                      <a:lnTo>
                        <a:pt x="623" y="221"/>
                      </a:lnTo>
                      <a:lnTo>
                        <a:pt x="635" y="166"/>
                      </a:lnTo>
                      <a:lnTo>
                        <a:pt x="632" y="113"/>
                      </a:lnTo>
                      <a:lnTo>
                        <a:pt x="614" y="64"/>
                      </a:lnTo>
                      <a:lnTo>
                        <a:pt x="581" y="23"/>
                      </a:lnTo>
                      <a:lnTo>
                        <a:pt x="555" y="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5" name="Google Shape;405;p31"/>
                <p:cNvSpPr/>
                <p:nvPr/>
              </p:nvSpPr>
              <p:spPr>
                <a:xfrm>
                  <a:off x="1655" y="2515"/>
                  <a:ext cx="176" cy="1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" h="538" extrusionOk="0">
                      <a:moveTo>
                        <a:pt x="311" y="0"/>
                      </a:moveTo>
                      <a:lnTo>
                        <a:pt x="301" y="1"/>
                      </a:lnTo>
                      <a:lnTo>
                        <a:pt x="285" y="9"/>
                      </a:lnTo>
                      <a:lnTo>
                        <a:pt x="268" y="27"/>
                      </a:lnTo>
                      <a:lnTo>
                        <a:pt x="263" y="60"/>
                      </a:lnTo>
                      <a:lnTo>
                        <a:pt x="273" y="82"/>
                      </a:lnTo>
                      <a:lnTo>
                        <a:pt x="288" y="92"/>
                      </a:lnTo>
                      <a:lnTo>
                        <a:pt x="298" y="95"/>
                      </a:lnTo>
                      <a:lnTo>
                        <a:pt x="321" y="99"/>
                      </a:lnTo>
                      <a:lnTo>
                        <a:pt x="373" y="112"/>
                      </a:lnTo>
                      <a:lnTo>
                        <a:pt x="404" y="129"/>
                      </a:lnTo>
                      <a:lnTo>
                        <a:pt x="419" y="145"/>
                      </a:lnTo>
                      <a:lnTo>
                        <a:pt x="426" y="165"/>
                      </a:lnTo>
                      <a:lnTo>
                        <a:pt x="423" y="191"/>
                      </a:lnTo>
                      <a:lnTo>
                        <a:pt x="416" y="206"/>
                      </a:lnTo>
                      <a:lnTo>
                        <a:pt x="409" y="220"/>
                      </a:lnTo>
                      <a:lnTo>
                        <a:pt x="391" y="242"/>
                      </a:lnTo>
                      <a:lnTo>
                        <a:pt x="357" y="265"/>
                      </a:lnTo>
                      <a:lnTo>
                        <a:pt x="302" y="276"/>
                      </a:lnTo>
                      <a:lnTo>
                        <a:pt x="245" y="269"/>
                      </a:lnTo>
                      <a:lnTo>
                        <a:pt x="217" y="260"/>
                      </a:lnTo>
                      <a:lnTo>
                        <a:pt x="207" y="256"/>
                      </a:lnTo>
                      <a:lnTo>
                        <a:pt x="199" y="253"/>
                      </a:lnTo>
                      <a:lnTo>
                        <a:pt x="188" y="250"/>
                      </a:lnTo>
                      <a:lnTo>
                        <a:pt x="171" y="253"/>
                      </a:lnTo>
                      <a:lnTo>
                        <a:pt x="150" y="268"/>
                      </a:lnTo>
                      <a:lnTo>
                        <a:pt x="135" y="299"/>
                      </a:lnTo>
                      <a:lnTo>
                        <a:pt x="141" y="324"/>
                      </a:lnTo>
                      <a:lnTo>
                        <a:pt x="151" y="337"/>
                      </a:lnTo>
                      <a:lnTo>
                        <a:pt x="161" y="341"/>
                      </a:lnTo>
                      <a:lnTo>
                        <a:pt x="167" y="344"/>
                      </a:lnTo>
                      <a:lnTo>
                        <a:pt x="173" y="347"/>
                      </a:lnTo>
                      <a:lnTo>
                        <a:pt x="173" y="347"/>
                      </a:lnTo>
                      <a:lnTo>
                        <a:pt x="178" y="348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184" y="351"/>
                      </a:lnTo>
                      <a:lnTo>
                        <a:pt x="220" y="367"/>
                      </a:lnTo>
                      <a:lnTo>
                        <a:pt x="252" y="386"/>
                      </a:lnTo>
                      <a:lnTo>
                        <a:pt x="243" y="399"/>
                      </a:lnTo>
                      <a:lnTo>
                        <a:pt x="220" y="420"/>
                      </a:lnTo>
                      <a:lnTo>
                        <a:pt x="180" y="443"/>
                      </a:lnTo>
                      <a:lnTo>
                        <a:pt x="150" y="452"/>
                      </a:lnTo>
                      <a:lnTo>
                        <a:pt x="131" y="456"/>
                      </a:lnTo>
                      <a:lnTo>
                        <a:pt x="85" y="459"/>
                      </a:lnTo>
                      <a:lnTo>
                        <a:pt x="62" y="456"/>
                      </a:lnTo>
                      <a:lnTo>
                        <a:pt x="57" y="453"/>
                      </a:lnTo>
                      <a:lnTo>
                        <a:pt x="50" y="443"/>
                      </a:lnTo>
                      <a:lnTo>
                        <a:pt x="30" y="438"/>
                      </a:lnTo>
                      <a:lnTo>
                        <a:pt x="10" y="446"/>
                      </a:lnTo>
                      <a:lnTo>
                        <a:pt x="0" y="463"/>
                      </a:lnTo>
                      <a:lnTo>
                        <a:pt x="3" y="475"/>
                      </a:lnTo>
                      <a:lnTo>
                        <a:pt x="13" y="498"/>
                      </a:lnTo>
                      <a:lnTo>
                        <a:pt x="45" y="525"/>
                      </a:lnTo>
                      <a:lnTo>
                        <a:pt x="88" y="537"/>
                      </a:lnTo>
                      <a:lnTo>
                        <a:pt x="134" y="538"/>
                      </a:lnTo>
                      <a:lnTo>
                        <a:pt x="155" y="534"/>
                      </a:lnTo>
                      <a:lnTo>
                        <a:pt x="190" y="528"/>
                      </a:lnTo>
                      <a:lnTo>
                        <a:pt x="250" y="504"/>
                      </a:lnTo>
                      <a:lnTo>
                        <a:pt x="302" y="465"/>
                      </a:lnTo>
                      <a:lnTo>
                        <a:pt x="341" y="414"/>
                      </a:lnTo>
                      <a:lnTo>
                        <a:pt x="355" y="383"/>
                      </a:lnTo>
                      <a:lnTo>
                        <a:pt x="358" y="374"/>
                      </a:lnTo>
                      <a:lnTo>
                        <a:pt x="357" y="366"/>
                      </a:lnTo>
                      <a:lnTo>
                        <a:pt x="381" y="360"/>
                      </a:lnTo>
                      <a:lnTo>
                        <a:pt x="425" y="341"/>
                      </a:lnTo>
                      <a:lnTo>
                        <a:pt x="463" y="311"/>
                      </a:lnTo>
                      <a:lnTo>
                        <a:pt x="497" y="271"/>
                      </a:lnTo>
                      <a:lnTo>
                        <a:pt x="509" y="246"/>
                      </a:lnTo>
                      <a:lnTo>
                        <a:pt x="520" y="220"/>
                      </a:lnTo>
                      <a:lnTo>
                        <a:pt x="528" y="171"/>
                      </a:lnTo>
                      <a:lnTo>
                        <a:pt x="520" y="127"/>
                      </a:lnTo>
                      <a:lnTo>
                        <a:pt x="499" y="86"/>
                      </a:lnTo>
                      <a:lnTo>
                        <a:pt x="469" y="53"/>
                      </a:lnTo>
                      <a:lnTo>
                        <a:pt x="430" y="26"/>
                      </a:lnTo>
                      <a:lnTo>
                        <a:pt x="384" y="9"/>
                      </a:lnTo>
                      <a:lnTo>
                        <a:pt x="337" y="0"/>
                      </a:lnTo>
                      <a:lnTo>
                        <a:pt x="311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6" name="Google Shape;406;p31"/>
                <p:cNvSpPr/>
                <p:nvPr/>
              </p:nvSpPr>
              <p:spPr>
                <a:xfrm>
                  <a:off x="1665" y="2702"/>
                  <a:ext cx="205" cy="2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3" h="630" extrusionOk="0">
                      <a:moveTo>
                        <a:pt x="404" y="0"/>
                      </a:moveTo>
                      <a:lnTo>
                        <a:pt x="388" y="3"/>
                      </a:lnTo>
                      <a:lnTo>
                        <a:pt x="365" y="21"/>
                      </a:lnTo>
                      <a:lnTo>
                        <a:pt x="357" y="52"/>
                      </a:lnTo>
                      <a:lnTo>
                        <a:pt x="367" y="79"/>
                      </a:lnTo>
                      <a:lnTo>
                        <a:pt x="381" y="89"/>
                      </a:lnTo>
                      <a:lnTo>
                        <a:pt x="410" y="101"/>
                      </a:lnTo>
                      <a:lnTo>
                        <a:pt x="466" y="128"/>
                      </a:lnTo>
                      <a:lnTo>
                        <a:pt x="498" y="152"/>
                      </a:lnTo>
                      <a:lnTo>
                        <a:pt x="511" y="174"/>
                      </a:lnTo>
                      <a:lnTo>
                        <a:pt x="515" y="200"/>
                      </a:lnTo>
                      <a:lnTo>
                        <a:pt x="506" y="230"/>
                      </a:lnTo>
                      <a:lnTo>
                        <a:pt x="498" y="249"/>
                      </a:lnTo>
                      <a:lnTo>
                        <a:pt x="486" y="265"/>
                      </a:lnTo>
                      <a:lnTo>
                        <a:pt x="462" y="291"/>
                      </a:lnTo>
                      <a:lnTo>
                        <a:pt x="431" y="307"/>
                      </a:lnTo>
                      <a:lnTo>
                        <a:pt x="400" y="314"/>
                      </a:lnTo>
                      <a:lnTo>
                        <a:pt x="349" y="312"/>
                      </a:lnTo>
                      <a:lnTo>
                        <a:pt x="285" y="286"/>
                      </a:lnTo>
                      <a:lnTo>
                        <a:pt x="257" y="265"/>
                      </a:lnTo>
                      <a:lnTo>
                        <a:pt x="257" y="265"/>
                      </a:lnTo>
                      <a:lnTo>
                        <a:pt x="253" y="260"/>
                      </a:lnTo>
                      <a:lnTo>
                        <a:pt x="247" y="258"/>
                      </a:lnTo>
                      <a:lnTo>
                        <a:pt x="239" y="252"/>
                      </a:lnTo>
                      <a:lnTo>
                        <a:pt x="223" y="249"/>
                      </a:lnTo>
                      <a:lnTo>
                        <a:pt x="198" y="256"/>
                      </a:lnTo>
                      <a:lnTo>
                        <a:pt x="177" y="285"/>
                      </a:lnTo>
                      <a:lnTo>
                        <a:pt x="175" y="311"/>
                      </a:lnTo>
                      <a:lnTo>
                        <a:pt x="181" y="327"/>
                      </a:lnTo>
                      <a:lnTo>
                        <a:pt x="188" y="334"/>
                      </a:lnTo>
                      <a:lnTo>
                        <a:pt x="201" y="344"/>
                      </a:lnTo>
                      <a:lnTo>
                        <a:pt x="214" y="354"/>
                      </a:lnTo>
                      <a:lnTo>
                        <a:pt x="234" y="376"/>
                      </a:lnTo>
                      <a:lnTo>
                        <a:pt x="256" y="422"/>
                      </a:lnTo>
                      <a:lnTo>
                        <a:pt x="253" y="469"/>
                      </a:lnTo>
                      <a:lnTo>
                        <a:pt x="224" y="512"/>
                      </a:lnTo>
                      <a:lnTo>
                        <a:pt x="198" y="531"/>
                      </a:lnTo>
                      <a:lnTo>
                        <a:pt x="180" y="543"/>
                      </a:lnTo>
                      <a:lnTo>
                        <a:pt x="146" y="551"/>
                      </a:lnTo>
                      <a:lnTo>
                        <a:pt x="119" y="547"/>
                      </a:lnTo>
                      <a:lnTo>
                        <a:pt x="96" y="533"/>
                      </a:lnTo>
                      <a:lnTo>
                        <a:pt x="72" y="495"/>
                      </a:lnTo>
                      <a:lnTo>
                        <a:pt x="54" y="430"/>
                      </a:lnTo>
                      <a:lnTo>
                        <a:pt x="51" y="397"/>
                      </a:lnTo>
                      <a:lnTo>
                        <a:pt x="50" y="386"/>
                      </a:lnTo>
                      <a:lnTo>
                        <a:pt x="37" y="374"/>
                      </a:lnTo>
                      <a:lnTo>
                        <a:pt x="20" y="374"/>
                      </a:lnTo>
                      <a:lnTo>
                        <a:pt x="5" y="387"/>
                      </a:lnTo>
                      <a:lnTo>
                        <a:pt x="2" y="397"/>
                      </a:lnTo>
                      <a:lnTo>
                        <a:pt x="0" y="425"/>
                      </a:lnTo>
                      <a:lnTo>
                        <a:pt x="1" y="484"/>
                      </a:lnTo>
                      <a:lnTo>
                        <a:pt x="13" y="540"/>
                      </a:lnTo>
                      <a:lnTo>
                        <a:pt x="43" y="589"/>
                      </a:lnTo>
                      <a:lnTo>
                        <a:pt x="66" y="607"/>
                      </a:lnTo>
                      <a:lnTo>
                        <a:pt x="87" y="619"/>
                      </a:lnTo>
                      <a:lnTo>
                        <a:pt x="131" y="630"/>
                      </a:lnTo>
                      <a:lnTo>
                        <a:pt x="175" y="628"/>
                      </a:lnTo>
                      <a:lnTo>
                        <a:pt x="220" y="615"/>
                      </a:lnTo>
                      <a:lnTo>
                        <a:pt x="241" y="606"/>
                      </a:lnTo>
                      <a:lnTo>
                        <a:pt x="263" y="594"/>
                      </a:lnTo>
                      <a:lnTo>
                        <a:pt x="300" y="561"/>
                      </a:lnTo>
                      <a:lnTo>
                        <a:pt x="329" y="522"/>
                      </a:lnTo>
                      <a:lnTo>
                        <a:pt x="348" y="476"/>
                      </a:lnTo>
                      <a:lnTo>
                        <a:pt x="352" y="452"/>
                      </a:lnTo>
                      <a:lnTo>
                        <a:pt x="355" y="430"/>
                      </a:lnTo>
                      <a:lnTo>
                        <a:pt x="352" y="410"/>
                      </a:lnTo>
                      <a:lnTo>
                        <a:pt x="384" y="413"/>
                      </a:lnTo>
                      <a:lnTo>
                        <a:pt x="446" y="404"/>
                      </a:lnTo>
                      <a:lnTo>
                        <a:pt x="505" y="380"/>
                      </a:lnTo>
                      <a:lnTo>
                        <a:pt x="555" y="338"/>
                      </a:lnTo>
                      <a:lnTo>
                        <a:pt x="577" y="309"/>
                      </a:lnTo>
                      <a:lnTo>
                        <a:pt x="594" y="283"/>
                      </a:lnTo>
                      <a:lnTo>
                        <a:pt x="611" y="230"/>
                      </a:lnTo>
                      <a:lnTo>
                        <a:pt x="613" y="177"/>
                      </a:lnTo>
                      <a:lnTo>
                        <a:pt x="600" y="127"/>
                      </a:lnTo>
                      <a:lnTo>
                        <a:pt x="574" y="82"/>
                      </a:lnTo>
                      <a:lnTo>
                        <a:pt x="537" y="44"/>
                      </a:lnTo>
                      <a:lnTo>
                        <a:pt x="489" y="17"/>
                      </a:lnTo>
                      <a:lnTo>
                        <a:pt x="434" y="1"/>
                      </a:lnTo>
                      <a:lnTo>
                        <a:pt x="404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07" name="Google Shape;407;p31"/>
              <p:cNvGrpSpPr/>
              <p:nvPr/>
            </p:nvGrpSpPr>
            <p:grpSpPr>
              <a:xfrm>
                <a:off x="11334883" y="4063734"/>
                <a:ext cx="266505" cy="244286"/>
                <a:chOff x="2577" y="1104"/>
                <a:chExt cx="414" cy="379"/>
              </a:xfrm>
            </p:grpSpPr>
            <p:sp>
              <p:nvSpPr>
                <p:cNvPr id="408" name="Google Shape;408;p31"/>
                <p:cNvSpPr/>
                <p:nvPr/>
              </p:nvSpPr>
              <p:spPr>
                <a:xfrm>
                  <a:off x="2577" y="1104"/>
                  <a:ext cx="352" cy="3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8" h="1141" extrusionOk="0">
                      <a:moveTo>
                        <a:pt x="78" y="1141"/>
                      </a:moveTo>
                      <a:lnTo>
                        <a:pt x="81" y="1141"/>
                      </a:lnTo>
                      <a:lnTo>
                        <a:pt x="84" y="1141"/>
                      </a:lnTo>
                      <a:lnTo>
                        <a:pt x="91" y="1140"/>
                      </a:lnTo>
                      <a:lnTo>
                        <a:pt x="97" y="1135"/>
                      </a:lnTo>
                      <a:lnTo>
                        <a:pt x="101" y="1131"/>
                      </a:lnTo>
                      <a:lnTo>
                        <a:pt x="199" y="1131"/>
                      </a:lnTo>
                      <a:lnTo>
                        <a:pt x="206" y="1129"/>
                      </a:lnTo>
                      <a:lnTo>
                        <a:pt x="208" y="1122"/>
                      </a:lnTo>
                      <a:lnTo>
                        <a:pt x="206" y="1115"/>
                      </a:lnTo>
                      <a:lnTo>
                        <a:pt x="199" y="1112"/>
                      </a:lnTo>
                      <a:lnTo>
                        <a:pt x="120" y="1112"/>
                      </a:lnTo>
                      <a:lnTo>
                        <a:pt x="310" y="922"/>
                      </a:lnTo>
                      <a:lnTo>
                        <a:pt x="352" y="962"/>
                      </a:lnTo>
                      <a:lnTo>
                        <a:pt x="357" y="967"/>
                      </a:lnTo>
                      <a:lnTo>
                        <a:pt x="365" y="968"/>
                      </a:lnTo>
                      <a:lnTo>
                        <a:pt x="372" y="967"/>
                      </a:lnTo>
                      <a:lnTo>
                        <a:pt x="378" y="962"/>
                      </a:lnTo>
                      <a:lnTo>
                        <a:pt x="993" y="348"/>
                      </a:lnTo>
                      <a:lnTo>
                        <a:pt x="994" y="347"/>
                      </a:lnTo>
                      <a:lnTo>
                        <a:pt x="994" y="345"/>
                      </a:lnTo>
                      <a:lnTo>
                        <a:pt x="997" y="343"/>
                      </a:lnTo>
                      <a:lnTo>
                        <a:pt x="1000" y="340"/>
                      </a:lnTo>
                      <a:lnTo>
                        <a:pt x="1015" y="325"/>
                      </a:lnTo>
                      <a:lnTo>
                        <a:pt x="1036" y="292"/>
                      </a:lnTo>
                      <a:lnTo>
                        <a:pt x="1051" y="256"/>
                      </a:lnTo>
                      <a:lnTo>
                        <a:pt x="1058" y="219"/>
                      </a:lnTo>
                      <a:lnTo>
                        <a:pt x="1058" y="180"/>
                      </a:lnTo>
                      <a:lnTo>
                        <a:pt x="1051" y="142"/>
                      </a:lnTo>
                      <a:lnTo>
                        <a:pt x="1036" y="106"/>
                      </a:lnTo>
                      <a:lnTo>
                        <a:pt x="1015" y="73"/>
                      </a:lnTo>
                      <a:lnTo>
                        <a:pt x="1000" y="59"/>
                      </a:lnTo>
                      <a:lnTo>
                        <a:pt x="986" y="44"/>
                      </a:lnTo>
                      <a:lnTo>
                        <a:pt x="954" y="23"/>
                      </a:lnTo>
                      <a:lnTo>
                        <a:pt x="918" y="8"/>
                      </a:lnTo>
                      <a:lnTo>
                        <a:pt x="879" y="1"/>
                      </a:lnTo>
                      <a:lnTo>
                        <a:pt x="859" y="0"/>
                      </a:lnTo>
                      <a:lnTo>
                        <a:pt x="840" y="1"/>
                      </a:lnTo>
                      <a:lnTo>
                        <a:pt x="801" y="8"/>
                      </a:lnTo>
                      <a:lnTo>
                        <a:pt x="765" y="23"/>
                      </a:lnTo>
                      <a:lnTo>
                        <a:pt x="734" y="44"/>
                      </a:lnTo>
                      <a:lnTo>
                        <a:pt x="719" y="59"/>
                      </a:lnTo>
                      <a:lnTo>
                        <a:pt x="716" y="62"/>
                      </a:lnTo>
                      <a:lnTo>
                        <a:pt x="713" y="64"/>
                      </a:lnTo>
                      <a:lnTo>
                        <a:pt x="712" y="64"/>
                      </a:lnTo>
                      <a:lnTo>
                        <a:pt x="710" y="66"/>
                      </a:lnTo>
                      <a:lnTo>
                        <a:pt x="97" y="680"/>
                      </a:lnTo>
                      <a:lnTo>
                        <a:pt x="92" y="687"/>
                      </a:lnTo>
                      <a:lnTo>
                        <a:pt x="92" y="701"/>
                      </a:lnTo>
                      <a:lnTo>
                        <a:pt x="97" y="707"/>
                      </a:lnTo>
                      <a:lnTo>
                        <a:pt x="137" y="748"/>
                      </a:lnTo>
                      <a:lnTo>
                        <a:pt x="6" y="880"/>
                      </a:lnTo>
                      <a:lnTo>
                        <a:pt x="0" y="889"/>
                      </a:lnTo>
                      <a:lnTo>
                        <a:pt x="1" y="899"/>
                      </a:lnTo>
                      <a:lnTo>
                        <a:pt x="65" y="1127"/>
                      </a:lnTo>
                      <a:lnTo>
                        <a:pt x="69" y="1137"/>
                      </a:lnTo>
                      <a:lnTo>
                        <a:pt x="78" y="1141"/>
                      </a:lnTo>
                      <a:close/>
                      <a:moveTo>
                        <a:pt x="735" y="96"/>
                      </a:moveTo>
                      <a:lnTo>
                        <a:pt x="736" y="95"/>
                      </a:lnTo>
                      <a:lnTo>
                        <a:pt x="739" y="93"/>
                      </a:lnTo>
                      <a:lnTo>
                        <a:pt x="741" y="90"/>
                      </a:lnTo>
                      <a:lnTo>
                        <a:pt x="744" y="87"/>
                      </a:lnTo>
                      <a:lnTo>
                        <a:pt x="746" y="85"/>
                      </a:lnTo>
                      <a:lnTo>
                        <a:pt x="770" y="64"/>
                      </a:lnTo>
                      <a:lnTo>
                        <a:pt x="827" y="40"/>
                      </a:lnTo>
                      <a:lnTo>
                        <a:pt x="859" y="38"/>
                      </a:lnTo>
                      <a:lnTo>
                        <a:pt x="892" y="40"/>
                      </a:lnTo>
                      <a:lnTo>
                        <a:pt x="950" y="64"/>
                      </a:lnTo>
                      <a:lnTo>
                        <a:pt x="973" y="85"/>
                      </a:lnTo>
                      <a:lnTo>
                        <a:pt x="994" y="111"/>
                      </a:lnTo>
                      <a:lnTo>
                        <a:pt x="1019" y="168"/>
                      </a:lnTo>
                      <a:lnTo>
                        <a:pt x="1019" y="230"/>
                      </a:lnTo>
                      <a:lnTo>
                        <a:pt x="994" y="288"/>
                      </a:lnTo>
                      <a:lnTo>
                        <a:pt x="973" y="312"/>
                      </a:lnTo>
                      <a:lnTo>
                        <a:pt x="971" y="315"/>
                      </a:lnTo>
                      <a:lnTo>
                        <a:pt x="968" y="318"/>
                      </a:lnTo>
                      <a:lnTo>
                        <a:pt x="966" y="319"/>
                      </a:lnTo>
                      <a:lnTo>
                        <a:pt x="964" y="321"/>
                      </a:lnTo>
                      <a:lnTo>
                        <a:pt x="963" y="324"/>
                      </a:lnTo>
                      <a:lnTo>
                        <a:pt x="365" y="922"/>
                      </a:lnTo>
                      <a:lnTo>
                        <a:pt x="324" y="880"/>
                      </a:lnTo>
                      <a:lnTo>
                        <a:pt x="177" y="735"/>
                      </a:lnTo>
                      <a:lnTo>
                        <a:pt x="137" y="694"/>
                      </a:lnTo>
                      <a:lnTo>
                        <a:pt x="735" y="96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09" name="Google Shape;409;p31"/>
                <p:cNvSpPr/>
                <p:nvPr/>
              </p:nvSpPr>
              <p:spPr>
                <a:xfrm>
                  <a:off x="2643" y="1129"/>
                  <a:ext cx="262" cy="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1" h="782" extrusionOk="0">
                      <a:moveTo>
                        <a:pt x="153" y="778"/>
                      </a:moveTo>
                      <a:lnTo>
                        <a:pt x="158" y="782"/>
                      </a:lnTo>
                      <a:lnTo>
                        <a:pt x="166" y="782"/>
                      </a:lnTo>
                      <a:lnTo>
                        <a:pt x="173" y="782"/>
                      </a:lnTo>
                      <a:lnTo>
                        <a:pt x="179" y="778"/>
                      </a:lnTo>
                      <a:lnTo>
                        <a:pt x="572" y="385"/>
                      </a:lnTo>
                      <a:lnTo>
                        <a:pt x="576" y="390"/>
                      </a:lnTo>
                      <a:lnTo>
                        <a:pt x="584" y="395"/>
                      </a:lnTo>
                      <a:lnTo>
                        <a:pt x="591" y="396"/>
                      </a:lnTo>
                      <a:lnTo>
                        <a:pt x="598" y="395"/>
                      </a:lnTo>
                      <a:lnTo>
                        <a:pt x="604" y="390"/>
                      </a:lnTo>
                      <a:lnTo>
                        <a:pt x="735" y="259"/>
                      </a:lnTo>
                      <a:lnTo>
                        <a:pt x="741" y="252"/>
                      </a:lnTo>
                      <a:lnTo>
                        <a:pt x="741" y="245"/>
                      </a:lnTo>
                      <a:lnTo>
                        <a:pt x="741" y="238"/>
                      </a:lnTo>
                      <a:lnTo>
                        <a:pt x="735" y="232"/>
                      </a:lnTo>
                      <a:lnTo>
                        <a:pt x="729" y="226"/>
                      </a:lnTo>
                      <a:lnTo>
                        <a:pt x="748" y="210"/>
                      </a:lnTo>
                      <a:lnTo>
                        <a:pt x="764" y="190"/>
                      </a:lnTo>
                      <a:lnTo>
                        <a:pt x="781" y="147"/>
                      </a:lnTo>
                      <a:lnTo>
                        <a:pt x="781" y="99"/>
                      </a:lnTo>
                      <a:lnTo>
                        <a:pt x="764" y="55"/>
                      </a:lnTo>
                      <a:lnTo>
                        <a:pt x="748" y="36"/>
                      </a:lnTo>
                      <a:lnTo>
                        <a:pt x="729" y="20"/>
                      </a:lnTo>
                      <a:lnTo>
                        <a:pt x="684" y="3"/>
                      </a:lnTo>
                      <a:lnTo>
                        <a:pt x="660" y="0"/>
                      </a:lnTo>
                      <a:lnTo>
                        <a:pt x="637" y="3"/>
                      </a:lnTo>
                      <a:lnTo>
                        <a:pt x="592" y="20"/>
                      </a:lnTo>
                      <a:lnTo>
                        <a:pt x="573" y="37"/>
                      </a:lnTo>
                      <a:lnTo>
                        <a:pt x="558" y="55"/>
                      </a:lnTo>
                      <a:lnTo>
                        <a:pt x="547" y="45"/>
                      </a:lnTo>
                      <a:lnTo>
                        <a:pt x="542" y="40"/>
                      </a:lnTo>
                      <a:lnTo>
                        <a:pt x="527" y="40"/>
                      </a:lnTo>
                      <a:lnTo>
                        <a:pt x="520" y="45"/>
                      </a:lnTo>
                      <a:lnTo>
                        <a:pt x="389" y="176"/>
                      </a:lnTo>
                      <a:lnTo>
                        <a:pt x="385" y="182"/>
                      </a:lnTo>
                      <a:lnTo>
                        <a:pt x="385" y="196"/>
                      </a:lnTo>
                      <a:lnTo>
                        <a:pt x="389" y="203"/>
                      </a:lnTo>
                      <a:lnTo>
                        <a:pt x="399" y="212"/>
                      </a:lnTo>
                      <a:lnTo>
                        <a:pt x="6" y="604"/>
                      </a:lnTo>
                      <a:lnTo>
                        <a:pt x="1" y="611"/>
                      </a:lnTo>
                      <a:lnTo>
                        <a:pt x="0" y="618"/>
                      </a:lnTo>
                      <a:lnTo>
                        <a:pt x="1" y="625"/>
                      </a:lnTo>
                      <a:lnTo>
                        <a:pt x="6" y="631"/>
                      </a:lnTo>
                      <a:lnTo>
                        <a:pt x="153" y="778"/>
                      </a:lnTo>
                      <a:close/>
                      <a:moveTo>
                        <a:pt x="535" y="85"/>
                      </a:moveTo>
                      <a:lnTo>
                        <a:pt x="615" y="166"/>
                      </a:lnTo>
                      <a:lnTo>
                        <a:pt x="687" y="238"/>
                      </a:lnTo>
                      <a:lnTo>
                        <a:pt x="687" y="238"/>
                      </a:lnTo>
                      <a:lnTo>
                        <a:pt x="694" y="245"/>
                      </a:lnTo>
                      <a:lnTo>
                        <a:pt x="591" y="350"/>
                      </a:lnTo>
                      <a:lnTo>
                        <a:pt x="431" y="189"/>
                      </a:lnTo>
                      <a:lnTo>
                        <a:pt x="535" y="8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0" name="Google Shape;410;p31"/>
                <p:cNvSpPr/>
                <p:nvPr/>
              </p:nvSpPr>
              <p:spPr>
                <a:xfrm>
                  <a:off x="2701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2" y="17"/>
                      </a:lnTo>
                      <a:lnTo>
                        <a:pt x="203" y="10"/>
                      </a:lnTo>
                      <a:lnTo>
                        <a:pt x="202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1" name="Google Shape;411;p31"/>
                <p:cNvSpPr/>
                <p:nvPr/>
              </p:nvSpPr>
              <p:spPr>
                <a:xfrm>
                  <a:off x="2823" y="1475"/>
                  <a:ext cx="68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" h="19" extrusionOk="0">
                      <a:moveTo>
                        <a:pt x="10" y="0"/>
                      </a:moveTo>
                      <a:lnTo>
                        <a:pt x="3" y="3"/>
                      </a:lnTo>
                      <a:lnTo>
                        <a:pt x="0" y="10"/>
                      </a:lnTo>
                      <a:lnTo>
                        <a:pt x="3" y="17"/>
                      </a:lnTo>
                      <a:lnTo>
                        <a:pt x="10" y="19"/>
                      </a:lnTo>
                      <a:lnTo>
                        <a:pt x="193" y="19"/>
                      </a:lnTo>
                      <a:lnTo>
                        <a:pt x="201" y="17"/>
                      </a:lnTo>
                      <a:lnTo>
                        <a:pt x="203" y="10"/>
                      </a:lnTo>
                      <a:lnTo>
                        <a:pt x="201" y="3"/>
                      </a:lnTo>
                      <a:lnTo>
                        <a:pt x="193" y="0"/>
                      </a:lnTo>
                      <a:lnTo>
                        <a:pt x="10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2" name="Google Shape;412;p31"/>
                <p:cNvSpPr/>
                <p:nvPr/>
              </p:nvSpPr>
              <p:spPr>
                <a:xfrm>
                  <a:off x="2946" y="1475"/>
                  <a:ext cx="45" cy="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" h="19" extrusionOk="0">
                      <a:moveTo>
                        <a:pt x="125" y="0"/>
                      </a:moveTo>
                      <a:lnTo>
                        <a:pt x="10" y="0"/>
                      </a:lnTo>
                      <a:lnTo>
                        <a:pt x="1" y="3"/>
                      </a:lnTo>
                      <a:lnTo>
                        <a:pt x="0" y="10"/>
                      </a:lnTo>
                      <a:lnTo>
                        <a:pt x="1" y="17"/>
                      </a:lnTo>
                      <a:lnTo>
                        <a:pt x="10" y="19"/>
                      </a:lnTo>
                      <a:lnTo>
                        <a:pt x="125" y="19"/>
                      </a:lnTo>
                      <a:lnTo>
                        <a:pt x="132" y="17"/>
                      </a:lnTo>
                      <a:lnTo>
                        <a:pt x="134" y="10"/>
                      </a:lnTo>
                      <a:lnTo>
                        <a:pt x="132" y="3"/>
                      </a:lnTo>
                      <a:lnTo>
                        <a:pt x="125" y="0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13" name="Google Shape;413;p31"/>
              <p:cNvGrpSpPr/>
              <p:nvPr/>
            </p:nvGrpSpPr>
            <p:grpSpPr>
              <a:xfrm>
                <a:off x="11359921" y="1496521"/>
                <a:ext cx="221295" cy="268136"/>
                <a:chOff x="2647" y="1727"/>
                <a:chExt cx="192" cy="233"/>
              </a:xfrm>
            </p:grpSpPr>
            <p:sp>
              <p:nvSpPr>
                <p:cNvPr id="414" name="Google Shape;414;p31"/>
                <p:cNvSpPr/>
                <p:nvPr/>
              </p:nvSpPr>
              <p:spPr>
                <a:xfrm>
                  <a:off x="2699" y="1727"/>
                  <a:ext cx="140" cy="1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" h="455" extrusionOk="0">
                      <a:moveTo>
                        <a:pt x="94" y="455"/>
                      </a:moveTo>
                      <a:lnTo>
                        <a:pt x="0" y="362"/>
                      </a:lnTo>
                      <a:lnTo>
                        <a:pt x="172" y="191"/>
                      </a:lnTo>
                      <a:lnTo>
                        <a:pt x="371" y="1"/>
                      </a:lnTo>
                      <a:lnTo>
                        <a:pt x="377" y="0"/>
                      </a:lnTo>
                      <a:lnTo>
                        <a:pt x="404" y="4"/>
                      </a:lnTo>
                      <a:lnTo>
                        <a:pt x="419" y="21"/>
                      </a:lnTo>
                      <a:lnTo>
                        <a:pt x="421" y="37"/>
                      </a:lnTo>
                      <a:lnTo>
                        <a:pt x="364" y="120"/>
                      </a:lnTo>
                      <a:lnTo>
                        <a:pt x="130" y="410"/>
                      </a:lnTo>
                      <a:lnTo>
                        <a:pt x="94" y="455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5" name="Google Shape;415;p31"/>
                <p:cNvSpPr/>
                <p:nvPr/>
              </p:nvSpPr>
              <p:spPr>
                <a:xfrm>
                  <a:off x="2647" y="1856"/>
                  <a:ext cx="76" cy="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" h="314" extrusionOk="0">
                      <a:moveTo>
                        <a:pt x="22" y="314"/>
                      </a:moveTo>
                      <a:lnTo>
                        <a:pt x="21" y="301"/>
                      </a:lnTo>
                      <a:lnTo>
                        <a:pt x="37" y="242"/>
                      </a:lnTo>
                      <a:lnTo>
                        <a:pt x="63" y="219"/>
                      </a:lnTo>
                      <a:lnTo>
                        <a:pt x="90" y="211"/>
                      </a:lnTo>
                      <a:lnTo>
                        <a:pt x="107" y="209"/>
                      </a:lnTo>
                      <a:lnTo>
                        <a:pt x="125" y="208"/>
                      </a:lnTo>
                      <a:lnTo>
                        <a:pt x="153" y="199"/>
                      </a:lnTo>
                      <a:lnTo>
                        <a:pt x="188" y="173"/>
                      </a:lnTo>
                      <a:lnTo>
                        <a:pt x="223" y="107"/>
                      </a:lnTo>
                      <a:lnTo>
                        <a:pt x="226" y="91"/>
                      </a:lnTo>
                      <a:lnTo>
                        <a:pt x="132" y="0"/>
                      </a:lnTo>
                      <a:lnTo>
                        <a:pt x="96" y="17"/>
                      </a:lnTo>
                      <a:lnTo>
                        <a:pt x="44" y="61"/>
                      </a:lnTo>
                      <a:lnTo>
                        <a:pt x="13" y="113"/>
                      </a:lnTo>
                      <a:lnTo>
                        <a:pt x="0" y="165"/>
                      </a:lnTo>
                      <a:lnTo>
                        <a:pt x="2" y="239"/>
                      </a:lnTo>
                      <a:lnTo>
                        <a:pt x="19" y="307"/>
                      </a:lnTo>
                      <a:lnTo>
                        <a:pt x="22" y="314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  <p:grpSp>
            <p:nvGrpSpPr>
              <p:cNvPr id="416" name="Google Shape;416;p31"/>
              <p:cNvGrpSpPr/>
              <p:nvPr/>
            </p:nvGrpSpPr>
            <p:grpSpPr>
              <a:xfrm>
                <a:off x="11405884" y="3344318"/>
                <a:ext cx="136926" cy="357192"/>
                <a:chOff x="2375" y="2182"/>
                <a:chExt cx="143" cy="372"/>
              </a:xfrm>
            </p:grpSpPr>
            <p:sp>
              <p:nvSpPr>
                <p:cNvPr id="417" name="Google Shape;417;p31"/>
                <p:cNvSpPr/>
                <p:nvPr/>
              </p:nvSpPr>
              <p:spPr>
                <a:xfrm>
                  <a:off x="2409" y="2182"/>
                  <a:ext cx="99" cy="2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6" h="631" extrusionOk="0">
                      <a:moveTo>
                        <a:pt x="0" y="631"/>
                      </a:moveTo>
                      <a:lnTo>
                        <a:pt x="296" y="631"/>
                      </a:lnTo>
                      <a:lnTo>
                        <a:pt x="270" y="612"/>
                      </a:lnTo>
                      <a:lnTo>
                        <a:pt x="232" y="568"/>
                      </a:lnTo>
                      <a:lnTo>
                        <a:pt x="209" y="517"/>
                      </a:lnTo>
                      <a:lnTo>
                        <a:pt x="199" y="467"/>
                      </a:lnTo>
                      <a:lnTo>
                        <a:pt x="198" y="442"/>
                      </a:lnTo>
                      <a:lnTo>
                        <a:pt x="200" y="370"/>
                      </a:lnTo>
                      <a:lnTo>
                        <a:pt x="208" y="279"/>
                      </a:lnTo>
                      <a:lnTo>
                        <a:pt x="213" y="207"/>
                      </a:lnTo>
                      <a:lnTo>
                        <a:pt x="215" y="157"/>
                      </a:lnTo>
                      <a:lnTo>
                        <a:pt x="215" y="132"/>
                      </a:lnTo>
                      <a:lnTo>
                        <a:pt x="205" y="79"/>
                      </a:lnTo>
                      <a:lnTo>
                        <a:pt x="189" y="31"/>
                      </a:lnTo>
                      <a:lnTo>
                        <a:pt x="172" y="8"/>
                      </a:lnTo>
                      <a:lnTo>
                        <a:pt x="159" y="0"/>
                      </a:lnTo>
                      <a:lnTo>
                        <a:pt x="151" y="0"/>
                      </a:lnTo>
                      <a:lnTo>
                        <a:pt x="138" y="1"/>
                      </a:lnTo>
                      <a:lnTo>
                        <a:pt x="127" y="11"/>
                      </a:lnTo>
                      <a:lnTo>
                        <a:pt x="114" y="27"/>
                      </a:lnTo>
                      <a:lnTo>
                        <a:pt x="98" y="75"/>
                      </a:lnTo>
                      <a:lnTo>
                        <a:pt x="89" y="145"/>
                      </a:lnTo>
                      <a:lnTo>
                        <a:pt x="89" y="160"/>
                      </a:lnTo>
                      <a:lnTo>
                        <a:pt x="92" y="253"/>
                      </a:lnTo>
                      <a:lnTo>
                        <a:pt x="101" y="310"/>
                      </a:lnTo>
                      <a:lnTo>
                        <a:pt x="105" y="337"/>
                      </a:lnTo>
                      <a:lnTo>
                        <a:pt x="111" y="400"/>
                      </a:lnTo>
                      <a:lnTo>
                        <a:pt x="109" y="442"/>
                      </a:lnTo>
                      <a:lnTo>
                        <a:pt x="105" y="480"/>
                      </a:lnTo>
                      <a:lnTo>
                        <a:pt x="83" y="542"/>
                      </a:lnTo>
                      <a:lnTo>
                        <a:pt x="50" y="588"/>
                      </a:lnTo>
                      <a:lnTo>
                        <a:pt x="15" y="621"/>
                      </a:lnTo>
                      <a:lnTo>
                        <a:pt x="0" y="63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8" name="Google Shape;418;p31"/>
                <p:cNvSpPr/>
                <p:nvPr/>
              </p:nvSpPr>
              <p:spPr>
                <a:xfrm>
                  <a:off x="2396" y="242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19" name="Google Shape;419;p31"/>
                <p:cNvSpPr/>
                <p:nvPr/>
              </p:nvSpPr>
              <p:spPr>
                <a:xfrm>
                  <a:off x="2396" y="2437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20" name="Google Shape;420;p31"/>
                <p:cNvSpPr/>
                <p:nvPr/>
              </p:nvSpPr>
              <p:spPr>
                <a:xfrm>
                  <a:off x="2396" y="2405"/>
                  <a:ext cx="0" cy="0"/>
                </a:xfrm>
                <a:prstGeom prst="rect">
                  <a:avLst/>
                </a:pr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  <p:sp>
              <p:nvSpPr>
                <p:cNvPr id="421" name="Google Shape;421;p31"/>
                <p:cNvSpPr/>
                <p:nvPr/>
              </p:nvSpPr>
              <p:spPr>
                <a:xfrm>
                  <a:off x="2375" y="2463"/>
                  <a:ext cx="143" cy="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9" h="274" extrusionOk="0">
                      <a:moveTo>
                        <a:pt x="4" y="241"/>
                      </a:moveTo>
                      <a:lnTo>
                        <a:pt x="0" y="247"/>
                      </a:lnTo>
                      <a:lnTo>
                        <a:pt x="0" y="252"/>
                      </a:lnTo>
                      <a:lnTo>
                        <a:pt x="4" y="261"/>
                      </a:lnTo>
                      <a:lnTo>
                        <a:pt x="19" y="265"/>
                      </a:lnTo>
                      <a:lnTo>
                        <a:pt x="40" y="268"/>
                      </a:lnTo>
                      <a:lnTo>
                        <a:pt x="66" y="271"/>
                      </a:lnTo>
                      <a:lnTo>
                        <a:pt x="68" y="271"/>
                      </a:lnTo>
                      <a:lnTo>
                        <a:pt x="68" y="271"/>
                      </a:lnTo>
                      <a:lnTo>
                        <a:pt x="78" y="270"/>
                      </a:lnTo>
                      <a:lnTo>
                        <a:pt x="95" y="254"/>
                      </a:lnTo>
                      <a:lnTo>
                        <a:pt x="121" y="210"/>
                      </a:lnTo>
                      <a:lnTo>
                        <a:pt x="134" y="179"/>
                      </a:lnTo>
                      <a:lnTo>
                        <a:pt x="130" y="208"/>
                      </a:lnTo>
                      <a:lnTo>
                        <a:pt x="117" y="274"/>
                      </a:lnTo>
                      <a:lnTo>
                        <a:pt x="144" y="274"/>
                      </a:lnTo>
                      <a:lnTo>
                        <a:pt x="172" y="274"/>
                      </a:lnTo>
                      <a:lnTo>
                        <a:pt x="231" y="274"/>
                      </a:lnTo>
                      <a:lnTo>
                        <a:pt x="329" y="267"/>
                      </a:lnTo>
                      <a:lnTo>
                        <a:pt x="363" y="260"/>
                      </a:lnTo>
                      <a:lnTo>
                        <a:pt x="379" y="255"/>
                      </a:lnTo>
                      <a:lnTo>
                        <a:pt x="400" y="235"/>
                      </a:lnTo>
                      <a:lnTo>
                        <a:pt x="405" y="222"/>
                      </a:lnTo>
                      <a:lnTo>
                        <a:pt x="416" y="164"/>
                      </a:lnTo>
                      <a:lnTo>
                        <a:pt x="428" y="36"/>
                      </a:lnTo>
                      <a:lnTo>
                        <a:pt x="429" y="0"/>
                      </a:lnTo>
                      <a:lnTo>
                        <a:pt x="64" y="0"/>
                      </a:lnTo>
                      <a:lnTo>
                        <a:pt x="64" y="46"/>
                      </a:lnTo>
                      <a:lnTo>
                        <a:pt x="48" y="159"/>
                      </a:lnTo>
                      <a:lnTo>
                        <a:pt x="30" y="208"/>
                      </a:lnTo>
                      <a:lnTo>
                        <a:pt x="14" y="234"/>
                      </a:lnTo>
                      <a:lnTo>
                        <a:pt x="4" y="24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68575" tIns="34275" rIns="68575" bIns="34275" anchor="t" anchorCtr="0">
                  <a:noAutofit/>
                </a:bodyPr>
                <a:lstStyle/>
                <a:p>
                  <a:pPr marL="0" marR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400" b="0" i="0" u="none" strike="noStrike" cap="none">
                    <a:solidFill>
                      <a:srgbClr val="000000"/>
                    </a:solidFill>
                    <a:latin typeface="Malgun Gothic"/>
                    <a:ea typeface="Malgun Gothic"/>
                    <a:cs typeface="Malgun Gothic"/>
                    <a:sym typeface="Malgun Gothic"/>
                  </a:endParaRPr>
                </a:p>
              </p:txBody>
            </p:sp>
          </p:grpSp>
        </p:grpSp>
      </p:grpSp>
      <p:sp>
        <p:nvSpPr>
          <p:cNvPr id="422" name="Google Shape;422;p31"/>
          <p:cNvSpPr txBox="1"/>
          <p:nvPr/>
        </p:nvSpPr>
        <p:spPr>
          <a:xfrm>
            <a:off x="495825" y="740075"/>
            <a:ext cx="1354500" cy="47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ko-KR" sz="1900" b="1" dirty="0"/>
              <a:t>Library</a:t>
            </a:r>
          </a:p>
        </p:txBody>
      </p:sp>
      <p:sp>
        <p:nvSpPr>
          <p:cNvPr id="423" name="Google Shape;423;p31"/>
          <p:cNvSpPr txBox="1"/>
          <p:nvPr/>
        </p:nvSpPr>
        <p:spPr>
          <a:xfrm>
            <a:off x="662100" y="1249575"/>
            <a:ext cx="111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 dirty="0">
                <a:solidFill>
                  <a:schemeClr val="dk1"/>
                </a:solidFill>
              </a:rPr>
              <a:t>Problem</a:t>
            </a:r>
            <a:endParaRPr dirty="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4" name="Google Shape;424;p31"/>
          <p:cNvSpPr txBox="1"/>
          <p:nvPr/>
        </p:nvSpPr>
        <p:spPr>
          <a:xfrm>
            <a:off x="5143625" y="4748450"/>
            <a:ext cx="3670500" cy="3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Dataset URL : https://google.github.io/mediapipe/solutions/pose.html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425" name="Google Shape;42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9675" y="1899996"/>
            <a:ext cx="3151667" cy="1788100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31"/>
          <p:cNvSpPr txBox="1"/>
          <p:nvPr/>
        </p:nvSpPr>
        <p:spPr>
          <a:xfrm>
            <a:off x="662094" y="3883650"/>
            <a:ext cx="3780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Among these columns, pelvis, thorax, </a:t>
            </a:r>
            <a:r>
              <a:rPr lang="ko" sz="1300">
                <a:solidFill>
                  <a:schemeClr val="dk1"/>
                </a:solidFill>
              </a:rPr>
              <a:t>head top, upper neck </a:t>
            </a:r>
            <a:r>
              <a:rPr lang="ko" sz="13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will be excluded.</a:t>
            </a:r>
            <a:endParaRPr sz="1300" b="1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7" name="Google Shape;427;p31"/>
          <p:cNvSpPr txBox="1"/>
          <p:nvPr/>
        </p:nvSpPr>
        <p:spPr>
          <a:xfrm>
            <a:off x="5330288" y="1249575"/>
            <a:ext cx="11115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b="1">
                <a:solidFill>
                  <a:schemeClr val="dk1"/>
                </a:solidFill>
              </a:rPr>
              <a:t>Solution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428" name="Google Shape;428;p31"/>
          <p:cNvSpPr txBox="1"/>
          <p:nvPr/>
        </p:nvSpPr>
        <p:spPr>
          <a:xfrm>
            <a:off x="5418963" y="1754525"/>
            <a:ext cx="3208500" cy="289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26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Get the value through other features.</a:t>
            </a:r>
            <a:endParaRPr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</a:rPr>
              <a:t>Example)</a:t>
            </a:r>
            <a:endParaRPr sz="12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average of both hips -&gt; pelvis</a:t>
            </a:r>
            <a:endParaRPr sz="1200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average of both shoulders and pelvis's 2:1 endocrine point -&gt; torax</a:t>
            </a:r>
            <a:endParaRPr sz="1200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average point of both shoulders and nose -&gt; upper neck</a:t>
            </a:r>
            <a:endParaRPr sz="1200"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ko" sz="1200">
                <a:solidFill>
                  <a:schemeClr val="dk1"/>
                </a:solidFill>
                <a:highlight>
                  <a:srgbClr val="FDFDFD"/>
                </a:highlight>
                <a:latin typeface="Microsoft Yahei"/>
                <a:ea typeface="Microsoft Yahei"/>
                <a:cs typeface="Microsoft Yahei"/>
                <a:sym typeface="Microsoft Yahei"/>
              </a:rPr>
              <a:t>-The outer part of the shoulders and nose -&gt; head top</a:t>
            </a:r>
            <a:endParaRPr sz="12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highlight>
                <a:srgbClr val="FDFDFD"/>
              </a:highlight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49" name="Google Shape;378;p30">
            <a:extLst>
              <a:ext uri="{FF2B5EF4-FFF2-40B4-BE49-F238E27FC236}">
                <a16:creationId xmlns:a16="http://schemas.microsoft.com/office/drawing/2014/main" id="{F3780BE6-0E14-4C1A-A3D5-9987F9E0EB5F}"/>
              </a:ext>
            </a:extLst>
          </p:cNvPr>
          <p:cNvSpPr/>
          <p:nvPr/>
        </p:nvSpPr>
        <p:spPr>
          <a:xfrm>
            <a:off x="4482725" y="2479163"/>
            <a:ext cx="660900" cy="3996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023141"/>
          </a:solidFill>
          <a:ln w="9525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7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58</TotalTime>
  <Words>697</Words>
  <Application>Microsoft Office PowerPoint</Application>
  <PresentationFormat>화면 슬라이드 쇼(16:9)</PresentationFormat>
  <Paragraphs>191</Paragraphs>
  <Slides>23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23</vt:i4>
      </vt:variant>
    </vt:vector>
  </HeadingPairs>
  <TitlesOfParts>
    <vt:vector size="31" baseType="lpstr">
      <vt:lpstr>Microsoft YaHei</vt:lpstr>
      <vt:lpstr>나눔바른고딕</vt:lpstr>
      <vt:lpstr>맑은 고딕</vt:lpstr>
      <vt:lpstr>맑은 고딕</vt:lpstr>
      <vt:lpstr>포천 오성과 한음 Bold</vt:lpstr>
      <vt:lpstr>Arial</vt:lpstr>
      <vt:lpstr>Simple Light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seoyo</dc:creator>
  <cp:lastModifiedBy>seoyoon130@gmail.com</cp:lastModifiedBy>
  <cp:revision>5</cp:revision>
  <dcterms:modified xsi:type="dcterms:W3CDTF">2021-10-25T12:31:54Z</dcterms:modified>
</cp:coreProperties>
</file>